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6" r:id="rId2"/>
    <p:sldId id="289" r:id="rId3"/>
    <p:sldId id="274" r:id="rId4"/>
    <p:sldId id="276" r:id="rId5"/>
    <p:sldId id="1540" r:id="rId6"/>
    <p:sldId id="1539" r:id="rId7"/>
    <p:sldId id="278" r:id="rId8"/>
    <p:sldId id="1533" r:id="rId9"/>
    <p:sldId id="279" r:id="rId10"/>
    <p:sldId id="295" r:id="rId11"/>
    <p:sldId id="294" r:id="rId12"/>
    <p:sldId id="280" r:id="rId13"/>
    <p:sldId id="1538" r:id="rId14"/>
    <p:sldId id="1536" r:id="rId15"/>
    <p:sldId id="1537" r:id="rId16"/>
    <p:sldId id="281" r:id="rId17"/>
    <p:sldId id="287" r:id="rId18"/>
    <p:sldId id="288" r:id="rId19"/>
  </p:sldIdLst>
  <p:sldSz cx="12192000" cy="6858000"/>
  <p:notesSz cx="6858000" cy="9144000"/>
  <p:embeddedFontLst>
    <p:embeddedFont>
      <p:font typeface="나눔스퀘어라운드 Bold" panose="020B0600000101010101" charset="-127"/>
      <p:bold r:id="rId22"/>
    </p:embeddedFont>
    <p:embeddedFont>
      <p:font typeface="나눔스퀘어라운드 ExtraBold" panose="020B0600000101010101" charset="-127"/>
      <p:bold r:id="rId23"/>
    </p:embeddedFont>
    <p:embeddedFont>
      <p:font typeface="나눔스퀘어라운드 Regular" panose="020B0600000101010101" charset="-127"/>
      <p:regular r:id="rId24"/>
    </p:embeddedFont>
    <p:embeddedFont>
      <p:font typeface="메이플스토리" panose="020B0600000101010101" charset="-127"/>
      <p:regular r:id="rId25"/>
      <p:bold r:id="rId26"/>
    </p:embeddedFont>
    <p:embeddedFont>
      <p:font typeface="메이플스토리 OTF" panose="020B0600000101010101" charset="-127"/>
      <p:regular r:id="rId27"/>
      <p:bold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02" userDrawn="1">
          <p15:clr>
            <a:srgbClr val="A4A3A4"/>
          </p15:clr>
        </p15:guide>
        <p15:guide id="2" pos="17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9C8"/>
    <a:srgbClr val="F5F5DC"/>
    <a:srgbClr val="00004B"/>
    <a:srgbClr val="DD8858"/>
    <a:srgbClr val="000032"/>
    <a:srgbClr val="000064"/>
    <a:srgbClr val="000000"/>
    <a:srgbClr val="082D96"/>
    <a:srgbClr val="2F0896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296" autoAdjust="0"/>
  </p:normalViewPr>
  <p:slideViewPr>
    <p:cSldViewPr snapToGrid="0">
      <p:cViewPr>
        <p:scale>
          <a:sx n="75" d="100"/>
          <a:sy n="75" d="100"/>
        </p:scale>
        <p:origin x="931" y="283"/>
      </p:cViewPr>
      <p:guideLst>
        <p:guide orient="horz" pos="3702"/>
        <p:guide pos="17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D72E90-CBF2-4379-BEFA-B5D5A2EC96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DDA275-772D-46EC-9BC3-6DFAEFA63D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87541-19A2-42BA-9952-3285E1CF52A1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66CA4A-E185-4CDF-A2AB-97B3563BE4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B21DC0-4C06-48A4-9CF5-DFF619C2BF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DB29E-D5F6-4B1D-A261-60B058CF8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6755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83B94-BE5C-40B1-BC97-0D8EA918866B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86002-71C1-493A-940B-BFCFD38CC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98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3D1D5-3B08-402C-9591-1709C16B0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C002FC-7E29-4C7A-A3EB-1961C4C7A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4721A9-DCDD-447B-93F3-1F7314D68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B3D8-D6AE-4FBE-8150-ADB1865EF426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CA0CD-2BAB-4F9E-A094-E4CEAEF97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B0B2B5-D98D-4880-80EB-98E24CE3B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9C4F-7B0C-4DD3-A9A1-BC8EFAA00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9087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DF34D-D607-4E4F-BE58-4A4E8C71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F50EC7-7F9A-4B20-A65D-58FCCE531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37CBCF-EA52-4D4A-85C7-A374F42CF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B3D8-D6AE-4FBE-8150-ADB1865EF426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D9DB26-A679-4271-9D7B-7C80425A6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1C7CC8-8E78-4C16-82CD-0B73899F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9C4F-7B0C-4DD3-A9A1-BC8EFAA00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01463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8F40F6-0C9E-4E02-A03F-0E4F30AB29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FAE79B-EEA5-42B7-9199-20261C73E3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B0A230-F19A-4DDA-AD02-CAD7BB15C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B3D8-D6AE-4FBE-8150-ADB1865EF426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462E2-0DFF-4BF6-A32F-F011F6FF6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D57A9A-6AA7-4421-8EBD-AD5B225B8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9C4F-7B0C-4DD3-A9A1-BC8EFAA00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88708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8D49D-CD5E-424F-99A4-B39625946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3398AB-33C2-491F-977C-525106DED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3ACEB5-CE8C-43C1-A2DC-600C39E85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B3D8-D6AE-4FBE-8150-ADB1865EF426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F77A37-6502-4558-85FE-7D17C707F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0DC68-D838-4CDA-BDE3-32F04984C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9C4F-7B0C-4DD3-A9A1-BC8EFAA00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2847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ED089-DAB6-4AE4-B28B-8C4B023FD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C34098-4676-4F05-A8D8-7AFF07850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665168-782D-41CC-8A29-DD3C61E54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B3D8-D6AE-4FBE-8150-ADB1865EF426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850C6-B3B8-40EA-AC37-71B53DCE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D4695-54B8-4649-84F5-4109DAD20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9C4F-7B0C-4DD3-A9A1-BC8EFAA00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44152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82804-690A-4323-8FA5-511FFD952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3624DA-0807-484C-B28E-626CA20F2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A217B8-F49D-43F7-95B7-54365303E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8BE7AD-71DF-4A12-AB42-74BAF6E0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B3D8-D6AE-4FBE-8150-ADB1865EF426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7A917F-49B9-469A-B5F2-492E6A906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27F77F-4220-44E8-A1EF-156B617D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9C4F-7B0C-4DD3-A9A1-BC8EFAA00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29417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5B3F2-BF26-477E-AD06-ECF633AC5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CFB825-6B56-48C9-8F1E-F6F078D72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A849B2-5F5C-42E5-84CA-40B51B19F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9FAA5E-12CF-4D1B-8AE0-FEF8DF67A8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6C8554-9B75-4C65-9C88-C50614DC84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5D3710-7655-4C06-9872-D42BA2EF1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B3D8-D6AE-4FBE-8150-ADB1865EF426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2A1A6E-FA21-44E5-B44D-FB65E9488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1042CB-C0FC-4506-BD78-626C30EB8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9C4F-7B0C-4DD3-A9A1-BC8EFAA00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85867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1722D-9659-4057-B239-023968954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1BEFB0-3CBC-4FD2-B19C-04FE92118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B3D8-D6AE-4FBE-8150-ADB1865EF426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569A2B-7D67-48AC-ABEF-82CF4E53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C2676A-E666-4CBF-BC90-07F56C5E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9C4F-7B0C-4DD3-A9A1-BC8EFAA00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96651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01E827-E572-45A7-A9F2-C9B96547C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B3D8-D6AE-4FBE-8150-ADB1865EF426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3D438DD-FDC1-4C5F-92CB-B08FD414B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503D8C-0191-4B4C-93C6-E36BC9E92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9C4F-7B0C-4DD3-A9A1-BC8EFAA00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3812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163B0-590F-4DE8-A523-815309649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D5FDE5-73C8-4717-9E2E-272DB0D8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096F50-08D7-438D-9BBE-388F5BFF7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8A49E0-6E87-43E8-973F-C38E96856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B3D8-D6AE-4FBE-8150-ADB1865EF426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FE0A1C-365F-4529-8A54-2BC49345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1FE5C7-B51E-49CD-94B5-38910617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9C4F-7B0C-4DD3-A9A1-BC8EFAA00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15177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1A38B-F0EC-4418-AB62-11BC324C9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F2CE61D-1348-4198-AF71-193D67BE6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61210-DDA4-4542-A98B-57D8D1FDE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E5E777-2BC0-49E6-977F-0312A641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B3D8-D6AE-4FBE-8150-ADB1865EF426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0BDCB8-D975-44BD-9250-078186325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BF0AE2-FCE0-43A8-A62E-303197F37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9C4F-7B0C-4DD3-A9A1-BC8EFAA00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54006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730CBB-B80A-418D-B7C3-208597C7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817A3E-AAAE-4723-915A-C20C62914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2C64B6-DAA0-451E-9C98-C14597D4C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4B3D8-D6AE-4FBE-8150-ADB1865EF426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BDAE7E-4FA6-4789-AFCD-0BB85112A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6D76E1-F49E-4547-881F-A647E8793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89C4F-7B0C-4DD3-A9A1-BC8EFAA00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07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41D90CD-E6D7-4F2F-BE6A-C7448FCF2769}"/>
              </a:ext>
            </a:extLst>
          </p:cNvPr>
          <p:cNvGrpSpPr/>
          <p:nvPr/>
        </p:nvGrpSpPr>
        <p:grpSpPr>
          <a:xfrm>
            <a:off x="0" y="0"/>
            <a:ext cx="12192000" cy="6872748"/>
            <a:chOff x="0" y="0"/>
            <a:chExt cx="12192000" cy="687274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5541312-F791-4E27-8EBE-EDF1926E00C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F61B3D-7FDD-44FB-BA85-1A4C67F5A97C}"/>
                </a:ext>
              </a:extLst>
            </p:cNvPr>
            <p:cNvSpPr/>
            <p:nvPr/>
          </p:nvSpPr>
          <p:spPr>
            <a:xfrm>
              <a:off x="0" y="5092700"/>
              <a:ext cx="12192000" cy="1780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6E01B0E-7BE0-4A33-89D5-6B4D191C879D}"/>
              </a:ext>
            </a:extLst>
          </p:cNvPr>
          <p:cNvSpPr txBox="1"/>
          <p:nvPr/>
        </p:nvSpPr>
        <p:spPr>
          <a:xfrm>
            <a:off x="2951055" y="1118273"/>
            <a:ext cx="78817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올빼미들의 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EA804-80AA-47F1-865A-06A504C5FA9C}"/>
              </a:ext>
            </a:extLst>
          </p:cNvPr>
          <p:cNvSpPr txBox="1"/>
          <p:nvPr/>
        </p:nvSpPr>
        <p:spPr>
          <a:xfrm>
            <a:off x="4186663" y="2746153"/>
            <a:ext cx="3818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FF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남들 다 잘 때도 놀고</a:t>
            </a:r>
            <a:r>
              <a:rPr lang="en-US" altLang="ko-KR" sz="1600" dirty="0">
                <a:solidFill>
                  <a:srgbClr val="FFFF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, </a:t>
            </a:r>
            <a:r>
              <a:rPr lang="ko-KR" altLang="en-US" sz="1600" dirty="0">
                <a:solidFill>
                  <a:srgbClr val="FFFF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일하고</a:t>
            </a:r>
            <a:r>
              <a:rPr lang="en-US" altLang="ko-KR" sz="1600" dirty="0">
                <a:solidFill>
                  <a:srgbClr val="FFFF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, </a:t>
            </a:r>
            <a:r>
              <a:rPr lang="ko-KR" altLang="en-US" sz="1600" dirty="0">
                <a:solidFill>
                  <a:srgbClr val="FFFF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공부해야 하니까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D868F33-8530-4DE3-8B7E-DF47E5A20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2047">
            <a:off x="2741123" y="1004544"/>
            <a:ext cx="419862" cy="4198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C12493-60F4-40B7-AF5B-CF6A4C5AA679}"/>
              </a:ext>
            </a:extLst>
          </p:cNvPr>
          <p:cNvSpPr txBox="1"/>
          <p:nvPr/>
        </p:nvSpPr>
        <p:spPr>
          <a:xfrm>
            <a:off x="258504" y="5181649"/>
            <a:ext cx="1167499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고급웹프로그래밍</a:t>
            </a:r>
            <a:r>
              <a:rPr lang="en-US" altLang="ko-KR" sz="2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(ITEC416004)</a:t>
            </a:r>
          </a:p>
          <a:p>
            <a:pPr algn="ctr"/>
            <a:r>
              <a:rPr lang="en-US" altLang="ko-KR" sz="2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11</a:t>
            </a:r>
            <a:r>
              <a:rPr lang="ko-KR" altLang="en-US" sz="2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팀 </a:t>
            </a:r>
            <a:r>
              <a:rPr lang="en-US" altLang="ko-KR" sz="2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</a:t>
            </a:r>
            <a:r>
              <a:rPr lang="ko-KR" altLang="en-US" sz="28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라떼는</a:t>
            </a:r>
            <a:r>
              <a:rPr lang="ko-KR" altLang="en-US" sz="2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말이야</a:t>
            </a:r>
            <a:r>
              <a:rPr lang="en-US" altLang="ko-KR" sz="2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’</a:t>
            </a:r>
          </a:p>
          <a:p>
            <a:pPr algn="ctr"/>
            <a:endParaRPr lang="en-US" altLang="ko-KR" sz="12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2015114934 </a:t>
            </a:r>
            <a:r>
              <a:rPr lang="ko-KR" altLang="en-US" sz="24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김경래</a:t>
            </a: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2015117050 </a:t>
            </a:r>
            <a:r>
              <a:rPr lang="ko-KR" altLang="en-US" sz="24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남이찬</a:t>
            </a: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2018111345 </a:t>
            </a:r>
            <a:r>
              <a:rPr lang="ko-KR" altLang="en-US" sz="24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김보찬</a:t>
            </a: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2018116454 </a:t>
            </a: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석혜린</a:t>
            </a:r>
            <a:endParaRPr lang="en-US" altLang="ko-KR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C392A5-D269-4D7B-A52D-A852CA3F5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504" y="2463779"/>
            <a:ext cx="3059076" cy="305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1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C20F57-B84D-4ABE-AC0C-2A2B83E54C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D2797E-BF22-4B9F-93DB-D72BA67CEC37}"/>
              </a:ext>
            </a:extLst>
          </p:cNvPr>
          <p:cNvGrpSpPr/>
          <p:nvPr/>
        </p:nvGrpSpPr>
        <p:grpSpPr>
          <a:xfrm>
            <a:off x="0" y="307975"/>
            <a:ext cx="2633221" cy="954306"/>
            <a:chOff x="0" y="307975"/>
            <a:chExt cx="2633221" cy="95430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DE4F1C4-95AA-464B-8B0D-455B9778A34B}"/>
                </a:ext>
              </a:extLst>
            </p:cNvPr>
            <p:cNvSpPr/>
            <p:nvPr/>
          </p:nvSpPr>
          <p:spPr>
            <a:xfrm>
              <a:off x="0" y="307975"/>
              <a:ext cx="85725" cy="876299"/>
            </a:xfrm>
            <a:prstGeom prst="rect">
              <a:avLst/>
            </a:prstGeom>
            <a:solidFill>
              <a:srgbClr val="000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DAEBDFC-B0C5-47DE-B38B-80160218E8BF}"/>
                </a:ext>
              </a:extLst>
            </p:cNvPr>
            <p:cNvSpPr/>
            <p:nvPr/>
          </p:nvSpPr>
          <p:spPr>
            <a:xfrm>
              <a:off x="233205" y="307975"/>
              <a:ext cx="19976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006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2-1. </a:t>
              </a:r>
              <a:r>
                <a:rPr lang="ko-KR" altLang="en-US" b="1" dirty="0">
                  <a:solidFill>
                    <a:srgbClr val="00006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프로젝트 구성</a:t>
              </a:r>
              <a:endParaRPr lang="en-US" altLang="ko-KR" b="1" dirty="0">
                <a:solidFill>
                  <a:srgbClr val="0000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17E1133-3D16-4DF6-9F80-46CAA6EF5072}"/>
                </a:ext>
              </a:extLst>
            </p:cNvPr>
            <p:cNvSpPr/>
            <p:nvPr/>
          </p:nvSpPr>
          <p:spPr>
            <a:xfrm>
              <a:off x="233205" y="615950"/>
              <a:ext cx="240001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b="1" dirty="0">
                  <a:solidFill>
                    <a:srgbClr val="00006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주요 서비스</a:t>
              </a:r>
              <a:endParaRPr lang="en-US" altLang="ko-KR" sz="3600" b="1" dirty="0">
                <a:solidFill>
                  <a:srgbClr val="00006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997F8A-8009-4C1C-A879-ACC1BF77C882}"/>
              </a:ext>
            </a:extLst>
          </p:cNvPr>
          <p:cNvSpPr/>
          <p:nvPr/>
        </p:nvSpPr>
        <p:spPr>
          <a:xfrm>
            <a:off x="0" y="6287975"/>
            <a:ext cx="12192000" cy="584774"/>
          </a:xfrm>
          <a:prstGeom prst="rect">
            <a:avLst/>
          </a:prstGeom>
          <a:solidFill>
            <a:srgbClr val="000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824583-B6F0-4075-81CE-4A0F8A8003ED}"/>
              </a:ext>
            </a:extLst>
          </p:cNvPr>
          <p:cNvSpPr txBox="1"/>
          <p:nvPr/>
        </p:nvSpPr>
        <p:spPr>
          <a:xfrm>
            <a:off x="5263884" y="4196728"/>
            <a:ext cx="1664238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Lato Black" charset="0"/>
              </a:rPr>
              <a:t>업체별 후기</a:t>
            </a:r>
            <a:endParaRPr lang="en-US" sz="2400" b="1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Lato Black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997D5B-A0AD-43EA-B794-130C9B6347F1}"/>
              </a:ext>
            </a:extLst>
          </p:cNvPr>
          <p:cNvSpPr txBox="1"/>
          <p:nvPr/>
        </p:nvSpPr>
        <p:spPr>
          <a:xfrm>
            <a:off x="1411201" y="4196728"/>
            <a:ext cx="2419252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Lato Black" charset="0"/>
              </a:rPr>
              <a:t>24</a:t>
            </a:r>
            <a:r>
              <a:rPr lang="ko-KR" altLang="en-US" sz="24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Lato Black" charset="0"/>
              </a:rPr>
              <a:t>시간 업체 정보</a:t>
            </a:r>
            <a:endParaRPr lang="en-US" sz="2400" b="1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Lato Black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A5B02-C829-4E16-9F63-4A26DBC2C871}"/>
              </a:ext>
            </a:extLst>
          </p:cNvPr>
          <p:cNvSpPr txBox="1"/>
          <p:nvPr/>
        </p:nvSpPr>
        <p:spPr>
          <a:xfrm>
            <a:off x="8947120" y="4196728"/>
            <a:ext cx="1306769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Lato Black" charset="0"/>
              </a:rPr>
              <a:t>문의사항</a:t>
            </a:r>
            <a:endParaRPr lang="en-US" sz="2400" b="1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Lato Black" charset="0"/>
            </a:endParaRPr>
          </a:p>
        </p:txBody>
      </p:sp>
      <p:cxnSp>
        <p:nvCxnSpPr>
          <p:cNvPr id="11" name="Straight Connector 88">
            <a:extLst>
              <a:ext uri="{FF2B5EF4-FFF2-40B4-BE49-F238E27FC236}">
                <a16:creationId xmlns:a16="http://schemas.microsoft.com/office/drawing/2014/main" id="{C7E13412-9A00-4E49-888B-F141A059C2D3}"/>
              </a:ext>
            </a:extLst>
          </p:cNvPr>
          <p:cNvCxnSpPr>
            <a:cxnSpLocks/>
          </p:cNvCxnSpPr>
          <p:nvPr/>
        </p:nvCxnSpPr>
        <p:spPr>
          <a:xfrm>
            <a:off x="4368451" y="1989440"/>
            <a:ext cx="0" cy="31440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88">
            <a:extLst>
              <a:ext uri="{FF2B5EF4-FFF2-40B4-BE49-F238E27FC236}">
                <a16:creationId xmlns:a16="http://schemas.microsoft.com/office/drawing/2014/main" id="{6E14A751-F5B9-4B43-8151-48756EEE3329}"/>
              </a:ext>
            </a:extLst>
          </p:cNvPr>
          <p:cNvCxnSpPr>
            <a:cxnSpLocks/>
          </p:cNvCxnSpPr>
          <p:nvPr/>
        </p:nvCxnSpPr>
        <p:spPr>
          <a:xfrm>
            <a:off x="7844343" y="2065640"/>
            <a:ext cx="0" cy="31440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1C36895-15D4-4E21-BFD0-16415819A828}"/>
              </a:ext>
            </a:extLst>
          </p:cNvPr>
          <p:cNvGrpSpPr/>
          <p:nvPr/>
        </p:nvGrpSpPr>
        <p:grpSpPr>
          <a:xfrm>
            <a:off x="1504151" y="1852398"/>
            <a:ext cx="2233344" cy="2233344"/>
            <a:chOff x="1504151" y="1852398"/>
            <a:chExt cx="2233344" cy="2233344"/>
          </a:xfrm>
        </p:grpSpPr>
        <p:sp>
          <p:nvSpPr>
            <p:cNvPr id="14" name="Oval 28">
              <a:extLst>
                <a:ext uri="{FF2B5EF4-FFF2-40B4-BE49-F238E27FC236}">
                  <a16:creationId xmlns:a16="http://schemas.microsoft.com/office/drawing/2014/main" id="{D17AA1CC-799F-4C0B-BFC4-24D24E2BEA49}"/>
                </a:ext>
              </a:extLst>
            </p:cNvPr>
            <p:cNvSpPr/>
            <p:nvPr/>
          </p:nvSpPr>
          <p:spPr>
            <a:xfrm>
              <a:off x="1504151" y="1852398"/>
              <a:ext cx="2233344" cy="2233344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3102A67-F719-48E8-B8AD-2766D2550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4291" y="2305470"/>
              <a:ext cx="1306284" cy="1306284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6182D01-3BD9-47B2-91AD-E190F8FC643B}"/>
              </a:ext>
            </a:extLst>
          </p:cNvPr>
          <p:cNvGrpSpPr/>
          <p:nvPr/>
        </p:nvGrpSpPr>
        <p:grpSpPr>
          <a:xfrm>
            <a:off x="4979100" y="1851172"/>
            <a:ext cx="2233800" cy="2233800"/>
            <a:chOff x="4979100" y="1851172"/>
            <a:chExt cx="2233800" cy="2233800"/>
          </a:xfrm>
        </p:grpSpPr>
        <p:sp>
          <p:nvSpPr>
            <p:cNvPr id="12" name="Oval 1">
              <a:extLst>
                <a:ext uri="{FF2B5EF4-FFF2-40B4-BE49-F238E27FC236}">
                  <a16:creationId xmlns:a16="http://schemas.microsoft.com/office/drawing/2014/main" id="{1E40145A-0423-407B-87BC-563C8FA77662}"/>
                </a:ext>
              </a:extLst>
            </p:cNvPr>
            <p:cNvSpPr/>
            <p:nvPr/>
          </p:nvSpPr>
          <p:spPr>
            <a:xfrm>
              <a:off x="4979100" y="1851172"/>
              <a:ext cx="2233800" cy="22338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94850F3-ADB0-4F0D-8E41-DE77DEA78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4400" y="2304954"/>
              <a:ext cx="1306800" cy="13068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9A15C0-2DA9-464C-BD9B-DBA5594AE346}"/>
              </a:ext>
            </a:extLst>
          </p:cNvPr>
          <p:cNvGrpSpPr/>
          <p:nvPr/>
        </p:nvGrpSpPr>
        <p:grpSpPr>
          <a:xfrm>
            <a:off x="8454506" y="1851172"/>
            <a:ext cx="2233800" cy="2233800"/>
            <a:chOff x="8454506" y="1851172"/>
            <a:chExt cx="2233800" cy="2233800"/>
          </a:xfrm>
        </p:grpSpPr>
        <p:sp>
          <p:nvSpPr>
            <p:cNvPr id="13" name="Oval 27">
              <a:extLst>
                <a:ext uri="{FF2B5EF4-FFF2-40B4-BE49-F238E27FC236}">
                  <a16:creationId xmlns:a16="http://schemas.microsoft.com/office/drawing/2014/main" id="{9F808564-8AC6-4977-B3DD-E6E71104443D}"/>
                </a:ext>
              </a:extLst>
            </p:cNvPr>
            <p:cNvSpPr/>
            <p:nvPr/>
          </p:nvSpPr>
          <p:spPr>
            <a:xfrm>
              <a:off x="8454506" y="1851172"/>
              <a:ext cx="2233800" cy="22338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8816E22-71C9-4610-AE69-F5C108ACA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0322" y="2441827"/>
              <a:ext cx="1306800" cy="1306800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33EFCC-F72E-4FC5-ACCE-8FDD0C70978D}"/>
              </a:ext>
            </a:extLst>
          </p:cNvPr>
          <p:cNvGrpSpPr/>
          <p:nvPr/>
        </p:nvGrpSpPr>
        <p:grpSpPr>
          <a:xfrm>
            <a:off x="6726522" y="1866383"/>
            <a:ext cx="2233800" cy="2233800"/>
            <a:chOff x="4146984" y="734272"/>
            <a:chExt cx="2233800" cy="2233800"/>
          </a:xfrm>
        </p:grpSpPr>
        <p:sp>
          <p:nvSpPr>
            <p:cNvPr id="24" name="Oval 1">
              <a:extLst>
                <a:ext uri="{FF2B5EF4-FFF2-40B4-BE49-F238E27FC236}">
                  <a16:creationId xmlns:a16="http://schemas.microsoft.com/office/drawing/2014/main" id="{8136639D-8E7A-438F-B14E-1018F7BF1839}"/>
                </a:ext>
              </a:extLst>
            </p:cNvPr>
            <p:cNvSpPr/>
            <p:nvPr/>
          </p:nvSpPr>
          <p:spPr>
            <a:xfrm>
              <a:off x="4146984" y="734272"/>
              <a:ext cx="2233800" cy="22338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73FE124-DDDD-41BF-9F85-DC5CEC6A4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4523" y="1197772"/>
              <a:ext cx="1306800" cy="130680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25845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00"/>
                            </p:stCondLst>
                            <p:childTnLst>
                              <p:par>
                                <p:cTn id="2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C20F57-B84D-4ABE-AC0C-2A2B83E54C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D2797E-BF22-4B9F-93DB-D72BA67CEC37}"/>
              </a:ext>
            </a:extLst>
          </p:cNvPr>
          <p:cNvGrpSpPr/>
          <p:nvPr/>
        </p:nvGrpSpPr>
        <p:grpSpPr>
          <a:xfrm>
            <a:off x="0" y="307975"/>
            <a:ext cx="2230868" cy="954306"/>
            <a:chOff x="0" y="307975"/>
            <a:chExt cx="2230868" cy="95430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DE4F1C4-95AA-464B-8B0D-455B9778A34B}"/>
                </a:ext>
              </a:extLst>
            </p:cNvPr>
            <p:cNvSpPr/>
            <p:nvPr/>
          </p:nvSpPr>
          <p:spPr>
            <a:xfrm>
              <a:off x="0" y="307975"/>
              <a:ext cx="85725" cy="876299"/>
            </a:xfrm>
            <a:prstGeom prst="rect">
              <a:avLst/>
            </a:prstGeom>
            <a:solidFill>
              <a:srgbClr val="000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DAEBDFC-B0C5-47DE-B38B-80160218E8BF}"/>
                </a:ext>
              </a:extLst>
            </p:cNvPr>
            <p:cNvSpPr/>
            <p:nvPr/>
          </p:nvSpPr>
          <p:spPr>
            <a:xfrm>
              <a:off x="233205" y="307975"/>
              <a:ext cx="19976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006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2-2. </a:t>
              </a:r>
              <a:r>
                <a:rPr lang="ko-KR" altLang="en-US" b="1" dirty="0">
                  <a:solidFill>
                    <a:srgbClr val="00006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프로젝트 구성</a:t>
              </a:r>
              <a:endParaRPr lang="en-US" altLang="ko-KR" b="1" dirty="0">
                <a:solidFill>
                  <a:srgbClr val="0000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17E1133-3D16-4DF6-9F80-46CAA6EF5072}"/>
                </a:ext>
              </a:extLst>
            </p:cNvPr>
            <p:cNvSpPr/>
            <p:nvPr/>
          </p:nvSpPr>
          <p:spPr>
            <a:xfrm>
              <a:off x="233205" y="615950"/>
              <a:ext cx="198002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b="1" dirty="0">
                  <a:solidFill>
                    <a:srgbClr val="00006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구성 요소</a:t>
              </a:r>
              <a:endParaRPr lang="en-US" altLang="ko-KR" sz="3600" b="1" dirty="0">
                <a:solidFill>
                  <a:srgbClr val="00006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997F8A-8009-4C1C-A879-ACC1BF77C882}"/>
              </a:ext>
            </a:extLst>
          </p:cNvPr>
          <p:cNvSpPr/>
          <p:nvPr/>
        </p:nvSpPr>
        <p:spPr>
          <a:xfrm>
            <a:off x="0" y="6287975"/>
            <a:ext cx="12192000" cy="584774"/>
          </a:xfrm>
          <a:prstGeom prst="rect">
            <a:avLst/>
          </a:prstGeom>
          <a:solidFill>
            <a:srgbClr val="000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2" name="Straight Arrow Connector 21">
            <a:extLst>
              <a:ext uri="{FF2B5EF4-FFF2-40B4-BE49-F238E27FC236}">
                <a16:creationId xmlns:a16="http://schemas.microsoft.com/office/drawing/2014/main" id="{C4454D5F-359D-4912-BE01-3BADD9FFF764}"/>
              </a:ext>
            </a:extLst>
          </p:cNvPr>
          <p:cNvCxnSpPr>
            <a:cxnSpLocks/>
            <a:stCxn id="71" idx="0"/>
            <a:endCxn id="80" idx="2"/>
          </p:cNvCxnSpPr>
          <p:nvPr/>
        </p:nvCxnSpPr>
        <p:spPr>
          <a:xfrm flipV="1">
            <a:off x="3852031" y="994343"/>
            <a:ext cx="3891214" cy="3075092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Arrow Connector 24">
            <a:extLst>
              <a:ext uri="{FF2B5EF4-FFF2-40B4-BE49-F238E27FC236}">
                <a16:creationId xmlns:a16="http://schemas.microsoft.com/office/drawing/2014/main" id="{16C4E5AB-4D15-443E-B724-F41324A66865}"/>
              </a:ext>
            </a:extLst>
          </p:cNvPr>
          <p:cNvCxnSpPr>
            <a:cxnSpLocks/>
            <a:stCxn id="71" idx="0"/>
            <a:endCxn id="86" idx="2"/>
          </p:cNvCxnSpPr>
          <p:nvPr/>
        </p:nvCxnSpPr>
        <p:spPr>
          <a:xfrm flipV="1">
            <a:off x="3852031" y="1885848"/>
            <a:ext cx="6007561" cy="2183587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Straight Arrow Connector 27">
            <a:extLst>
              <a:ext uri="{FF2B5EF4-FFF2-40B4-BE49-F238E27FC236}">
                <a16:creationId xmlns:a16="http://schemas.microsoft.com/office/drawing/2014/main" id="{9FF2E932-A077-489D-B491-EF0D67BAB82B}"/>
              </a:ext>
            </a:extLst>
          </p:cNvPr>
          <p:cNvCxnSpPr>
            <a:cxnSpLocks/>
            <a:stCxn id="71" idx="0"/>
            <a:endCxn id="76" idx="2"/>
          </p:cNvCxnSpPr>
          <p:nvPr/>
        </p:nvCxnSpPr>
        <p:spPr>
          <a:xfrm flipV="1">
            <a:off x="3852031" y="3398695"/>
            <a:ext cx="4588075" cy="67074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24">
            <a:extLst>
              <a:ext uri="{FF2B5EF4-FFF2-40B4-BE49-F238E27FC236}">
                <a16:creationId xmlns:a16="http://schemas.microsoft.com/office/drawing/2014/main" id="{00C72B8C-E775-4B48-8800-46D509C3B818}"/>
              </a:ext>
            </a:extLst>
          </p:cNvPr>
          <p:cNvCxnSpPr>
            <a:cxnSpLocks/>
            <a:stCxn id="71" idx="0"/>
            <a:endCxn id="36" idx="2"/>
          </p:cNvCxnSpPr>
          <p:nvPr/>
        </p:nvCxnSpPr>
        <p:spPr>
          <a:xfrm>
            <a:off x="3852031" y="4069435"/>
            <a:ext cx="5955056" cy="1086159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AE62034F-040D-4F78-98D8-D261FB6D786C}"/>
              </a:ext>
            </a:extLst>
          </p:cNvPr>
          <p:cNvGrpSpPr/>
          <p:nvPr/>
        </p:nvGrpSpPr>
        <p:grpSpPr>
          <a:xfrm>
            <a:off x="295079" y="1727913"/>
            <a:ext cx="5601332" cy="3967104"/>
            <a:chOff x="471479" y="2065022"/>
            <a:chExt cx="5601332" cy="3967104"/>
          </a:xfrm>
        </p:grpSpPr>
        <p:sp>
          <p:nvSpPr>
            <p:cNvPr id="65" name="Oval 7">
              <a:extLst>
                <a:ext uri="{FF2B5EF4-FFF2-40B4-BE49-F238E27FC236}">
                  <a16:creationId xmlns:a16="http://schemas.microsoft.com/office/drawing/2014/main" id="{2FA3DDF7-D9F8-4F18-BCC6-1D619246593F}"/>
                </a:ext>
              </a:extLst>
            </p:cNvPr>
            <p:cNvSpPr/>
            <p:nvPr/>
          </p:nvSpPr>
          <p:spPr>
            <a:xfrm>
              <a:off x="1901501" y="2065022"/>
              <a:ext cx="4171310" cy="39671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799"/>
            </a:p>
          </p:txBody>
        </p:sp>
        <p:sp>
          <p:nvSpPr>
            <p:cNvPr id="66" name="Oval 8">
              <a:extLst>
                <a:ext uri="{FF2B5EF4-FFF2-40B4-BE49-F238E27FC236}">
                  <a16:creationId xmlns:a16="http://schemas.microsoft.com/office/drawing/2014/main" id="{2DF77D7E-A33F-43BE-938C-59B0B2FAC08B}"/>
                </a:ext>
              </a:extLst>
            </p:cNvPr>
            <p:cNvSpPr/>
            <p:nvPr/>
          </p:nvSpPr>
          <p:spPr>
            <a:xfrm>
              <a:off x="491908" y="2749088"/>
              <a:ext cx="2793567" cy="2656808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799"/>
            </a:p>
          </p:txBody>
        </p:sp>
        <p:grpSp>
          <p:nvGrpSpPr>
            <p:cNvPr id="67" name="Group 9">
              <a:extLst>
                <a:ext uri="{FF2B5EF4-FFF2-40B4-BE49-F238E27FC236}">
                  <a16:creationId xmlns:a16="http://schemas.microsoft.com/office/drawing/2014/main" id="{8E028517-B368-4BAA-9D73-AAA53306134B}"/>
                </a:ext>
              </a:extLst>
            </p:cNvPr>
            <p:cNvGrpSpPr/>
            <p:nvPr/>
          </p:nvGrpSpPr>
          <p:grpSpPr>
            <a:xfrm>
              <a:off x="471479" y="4209824"/>
              <a:ext cx="2869162" cy="681381"/>
              <a:chOff x="3233964" y="1954419"/>
              <a:chExt cx="1410044" cy="431264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C625C40-9B55-4B21-8796-FA2DF3B31E03}"/>
                  </a:ext>
                </a:extLst>
              </p:cNvPr>
              <p:cNvSpPr txBox="1"/>
              <p:nvPr/>
            </p:nvSpPr>
            <p:spPr>
              <a:xfrm>
                <a:off x="3233964" y="1954419"/>
                <a:ext cx="1400519" cy="272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200" b="1" dirty="0">
                    <a:solidFill>
                      <a:schemeClr val="tx2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Lato Black" panose="020F0502020204030203" pitchFamily="34" charset="0"/>
                  </a:rPr>
                  <a:t>DB</a:t>
                </a:r>
                <a:endParaRPr lang="ko-KR" altLang="en-US" sz="2200" b="1" dirty="0">
                  <a:solidFill>
                    <a:schemeClr val="tx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Lato Black" panose="020F0502020204030203" pitchFamily="34" charset="0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5E163-014D-4D17-8A75-43CAB6F4D2B1}"/>
                  </a:ext>
                </a:extLst>
              </p:cNvPr>
              <p:cNvSpPr txBox="1"/>
              <p:nvPr/>
            </p:nvSpPr>
            <p:spPr>
              <a:xfrm>
                <a:off x="3243489" y="2171403"/>
                <a:ext cx="1400519" cy="214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업체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,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회원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데이터 저장</a:t>
                </a:r>
              </a:p>
            </p:txBody>
          </p:sp>
        </p:grpSp>
        <p:grpSp>
          <p:nvGrpSpPr>
            <p:cNvPr id="70" name="Group 12">
              <a:extLst>
                <a:ext uri="{FF2B5EF4-FFF2-40B4-BE49-F238E27FC236}">
                  <a16:creationId xmlns:a16="http://schemas.microsoft.com/office/drawing/2014/main" id="{AB8D754B-EA01-41A5-BD26-CE2421D9780A}"/>
                </a:ext>
              </a:extLst>
            </p:cNvPr>
            <p:cNvGrpSpPr/>
            <p:nvPr/>
          </p:nvGrpSpPr>
          <p:grpSpPr>
            <a:xfrm>
              <a:off x="2718105" y="4406544"/>
              <a:ext cx="2635268" cy="731336"/>
              <a:chOff x="-475010" y="1131706"/>
              <a:chExt cx="3099597" cy="462882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61991C-DC2D-4306-9873-880744B8BB76}"/>
                  </a:ext>
                </a:extLst>
              </p:cNvPr>
              <p:cNvSpPr txBox="1"/>
              <p:nvPr/>
            </p:nvSpPr>
            <p:spPr>
              <a:xfrm>
                <a:off x="-475010" y="1131706"/>
                <a:ext cx="3082405" cy="2727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Lato Black" panose="020F0502020204030203" pitchFamily="34" charset="0"/>
                  </a:rPr>
                  <a:t>올빼미들의 밤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641AB25-8916-42E0-8DFE-E06C184C658E}"/>
                  </a:ext>
                </a:extLst>
              </p:cNvPr>
              <p:cNvSpPr txBox="1"/>
              <p:nvPr/>
            </p:nvSpPr>
            <p:spPr>
              <a:xfrm>
                <a:off x="-446610" y="1380308"/>
                <a:ext cx="3071197" cy="214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아파치 서버</a:t>
                </a:r>
                <a:endParaRPr lang="en-US" altLang="ko-KR" sz="16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73" name="Oval 21">
              <a:extLst>
                <a:ext uri="{FF2B5EF4-FFF2-40B4-BE49-F238E27FC236}">
                  <a16:creationId xmlns:a16="http://schemas.microsoft.com/office/drawing/2014/main" id="{FCDEFC16-9F80-4333-A93C-1C0C3A97C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8042" y="3016917"/>
              <a:ext cx="1138227" cy="1147735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9" tIns="60944" rIns="121889" bIns="609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4799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6CC3235-91B9-41B1-97F3-B4A16625855F}"/>
              </a:ext>
            </a:extLst>
          </p:cNvPr>
          <p:cNvGrpSpPr/>
          <p:nvPr/>
        </p:nvGrpSpPr>
        <p:grpSpPr>
          <a:xfrm>
            <a:off x="7077208" y="128188"/>
            <a:ext cx="3103600" cy="1732310"/>
            <a:chOff x="7077208" y="128188"/>
            <a:chExt cx="3103600" cy="1732310"/>
          </a:xfrm>
        </p:grpSpPr>
        <p:sp>
          <p:nvSpPr>
            <p:cNvPr id="80" name="Oval 15">
              <a:extLst>
                <a:ext uri="{FF2B5EF4-FFF2-40B4-BE49-F238E27FC236}">
                  <a16:creationId xmlns:a16="http://schemas.microsoft.com/office/drawing/2014/main" id="{9071EA6D-2C2D-4CF2-86F8-86C504766BEC}"/>
                </a:ext>
              </a:extLst>
            </p:cNvPr>
            <p:cNvSpPr/>
            <p:nvPr/>
          </p:nvSpPr>
          <p:spPr>
            <a:xfrm>
              <a:off x="7743245" y="128188"/>
              <a:ext cx="1732310" cy="17323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799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576E0D2-6E0A-4D1A-90EB-B2A724C46290}"/>
                </a:ext>
              </a:extLst>
            </p:cNvPr>
            <p:cNvSpPr txBox="1"/>
            <p:nvPr/>
          </p:nvSpPr>
          <p:spPr>
            <a:xfrm>
              <a:off x="7077208" y="1300380"/>
              <a:ext cx="31036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ato Black" panose="020F0502020204030203" pitchFamily="34" charset="0"/>
                </a:rPr>
                <a:t>손님</a:t>
              </a:r>
            </a:p>
          </p:txBody>
        </p:sp>
        <p:pic>
          <p:nvPicPr>
            <p:cNvPr id="19" name="그림 18" descr="거울이(가) 표시된 사진&#10;&#10;자동 생성된 설명">
              <a:extLst>
                <a:ext uri="{FF2B5EF4-FFF2-40B4-BE49-F238E27FC236}">
                  <a16:creationId xmlns:a16="http://schemas.microsoft.com/office/drawing/2014/main" id="{91DDD6D0-2F6D-427B-8DDF-5E7A8C029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006" y="590471"/>
              <a:ext cx="640005" cy="640005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17FD28-834B-4A02-A23C-BB3167934F47}"/>
              </a:ext>
            </a:extLst>
          </p:cNvPr>
          <p:cNvGrpSpPr/>
          <p:nvPr/>
        </p:nvGrpSpPr>
        <p:grpSpPr>
          <a:xfrm>
            <a:off x="8386552" y="2517592"/>
            <a:ext cx="1911376" cy="1762206"/>
            <a:chOff x="8386552" y="2517592"/>
            <a:chExt cx="1911376" cy="1762206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ED83A504-55BF-47A5-BC1D-86545BA8DD05}"/>
                </a:ext>
              </a:extLst>
            </p:cNvPr>
            <p:cNvGrpSpPr/>
            <p:nvPr/>
          </p:nvGrpSpPr>
          <p:grpSpPr>
            <a:xfrm>
              <a:off x="8386552" y="2517592"/>
              <a:ext cx="1911376" cy="1762206"/>
              <a:chOff x="18107879" y="7408084"/>
              <a:chExt cx="6207200" cy="5730818"/>
            </a:xfrm>
          </p:grpSpPr>
          <p:sp>
            <p:nvSpPr>
              <p:cNvPr id="76" name="Oval 19">
                <a:extLst>
                  <a:ext uri="{FF2B5EF4-FFF2-40B4-BE49-F238E27FC236}">
                    <a16:creationId xmlns:a16="http://schemas.microsoft.com/office/drawing/2014/main" id="{FA1031F7-45E3-43AF-9E04-737BD56CC3D9}"/>
                  </a:ext>
                </a:extLst>
              </p:cNvPr>
              <p:cNvSpPr/>
              <p:nvPr/>
            </p:nvSpPr>
            <p:spPr>
              <a:xfrm>
                <a:off x="18281797" y="7408084"/>
                <a:ext cx="5730818" cy="573081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799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2761D82-5D66-4E6D-8CA6-0CFEEAF150C2}"/>
                  </a:ext>
                </a:extLst>
              </p:cNvPr>
              <p:cNvSpPr txBox="1"/>
              <p:nvPr/>
            </p:nvSpPr>
            <p:spPr>
              <a:xfrm>
                <a:off x="18107879" y="11408605"/>
                <a:ext cx="6207200" cy="14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Lato Black" panose="020F0502020204030203" pitchFamily="34" charset="0"/>
                  </a:rPr>
                  <a:t>손님</a:t>
                </a:r>
              </a:p>
            </p:txBody>
          </p:sp>
        </p:grpSp>
        <p:pic>
          <p:nvPicPr>
            <p:cNvPr id="50" name="그림 49" descr="거울이(가) 표시된 사진&#10;&#10;자동 생성된 설명">
              <a:extLst>
                <a:ext uri="{FF2B5EF4-FFF2-40B4-BE49-F238E27FC236}">
                  <a16:creationId xmlns:a16="http://schemas.microsoft.com/office/drawing/2014/main" id="{0857C2DC-CAD0-4B2A-B94E-001E03FA6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2237" y="3009392"/>
              <a:ext cx="640005" cy="640005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90C94E2-0AA1-4B68-8476-1680E9CCD1FE}"/>
              </a:ext>
            </a:extLst>
          </p:cNvPr>
          <p:cNvGrpSpPr/>
          <p:nvPr/>
        </p:nvGrpSpPr>
        <p:grpSpPr>
          <a:xfrm>
            <a:off x="8921828" y="911662"/>
            <a:ext cx="3845593" cy="1948371"/>
            <a:chOff x="8921828" y="911662"/>
            <a:chExt cx="3845593" cy="1948371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4CE6D4E-7C5E-4224-A5BC-7169D679973D}"/>
                </a:ext>
              </a:extLst>
            </p:cNvPr>
            <p:cNvGrpSpPr/>
            <p:nvPr/>
          </p:nvGrpSpPr>
          <p:grpSpPr>
            <a:xfrm>
              <a:off x="8921828" y="911662"/>
              <a:ext cx="3845593" cy="1948371"/>
              <a:chOff x="16769679" y="3662767"/>
              <a:chExt cx="6207200" cy="3144879"/>
            </a:xfrm>
          </p:grpSpPr>
          <p:sp>
            <p:nvSpPr>
              <p:cNvPr id="86" name="Oval 17">
                <a:extLst>
                  <a:ext uri="{FF2B5EF4-FFF2-40B4-BE49-F238E27FC236}">
                    <a16:creationId xmlns:a16="http://schemas.microsoft.com/office/drawing/2014/main" id="{48ED2CE8-8C07-4608-9246-B54D6532CEBC}"/>
                  </a:ext>
                </a:extLst>
              </p:cNvPr>
              <p:cNvSpPr/>
              <p:nvPr/>
            </p:nvSpPr>
            <p:spPr>
              <a:xfrm>
                <a:off x="18283331" y="3662767"/>
                <a:ext cx="3144880" cy="3144879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799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CD9BA21-8892-473E-BB2C-06B72BE39741}"/>
                  </a:ext>
                </a:extLst>
              </p:cNvPr>
              <p:cNvSpPr txBox="1"/>
              <p:nvPr/>
            </p:nvSpPr>
            <p:spPr>
              <a:xfrm>
                <a:off x="16769679" y="5937444"/>
                <a:ext cx="6207200" cy="69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200" b="1" dirty="0">
                    <a:solidFill>
                      <a:schemeClr val="accent3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Lato Black" panose="020F0502020204030203" pitchFamily="34" charset="0"/>
                  </a:rPr>
                  <a:t>업체</a:t>
                </a:r>
              </a:p>
            </p:txBody>
          </p:sp>
        </p:grpSp>
        <p:pic>
          <p:nvPicPr>
            <p:cNvPr id="21" name="그림 20" descr="옅은, 음식이(가) 표시된 사진&#10;&#10;자동 생성된 설명">
              <a:extLst>
                <a:ext uri="{FF2B5EF4-FFF2-40B4-BE49-F238E27FC236}">
                  <a16:creationId xmlns:a16="http://schemas.microsoft.com/office/drawing/2014/main" id="{3744A603-B274-4A24-9405-BD2B8E7BE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3411" y="1300380"/>
              <a:ext cx="900733" cy="900733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AE75336-7A6E-42E4-9086-8FCFEBC68667}"/>
              </a:ext>
            </a:extLst>
          </p:cNvPr>
          <p:cNvGrpSpPr/>
          <p:nvPr/>
        </p:nvGrpSpPr>
        <p:grpSpPr>
          <a:xfrm>
            <a:off x="8869323" y="4181408"/>
            <a:ext cx="3845593" cy="1948371"/>
            <a:chOff x="8869323" y="4181408"/>
            <a:chExt cx="3845593" cy="1948371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FCB9A0B-3FCD-4A99-AE34-CBF38867FC5F}"/>
                </a:ext>
              </a:extLst>
            </p:cNvPr>
            <p:cNvGrpSpPr/>
            <p:nvPr/>
          </p:nvGrpSpPr>
          <p:grpSpPr>
            <a:xfrm>
              <a:off x="8869323" y="4181408"/>
              <a:ext cx="3845593" cy="1948371"/>
              <a:chOff x="16769679" y="3662767"/>
              <a:chExt cx="6207200" cy="3144879"/>
            </a:xfrm>
          </p:grpSpPr>
          <p:sp>
            <p:nvSpPr>
              <p:cNvPr id="36" name="Oval 17">
                <a:extLst>
                  <a:ext uri="{FF2B5EF4-FFF2-40B4-BE49-F238E27FC236}">
                    <a16:creationId xmlns:a16="http://schemas.microsoft.com/office/drawing/2014/main" id="{526847BA-88C6-4309-AB60-20CFF899EEE5}"/>
                  </a:ext>
                </a:extLst>
              </p:cNvPr>
              <p:cNvSpPr/>
              <p:nvPr/>
            </p:nvSpPr>
            <p:spPr>
              <a:xfrm>
                <a:off x="18283331" y="3662767"/>
                <a:ext cx="3144880" cy="3144879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799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11BE21-00FE-4FBA-891B-3E29B6BDCB96}"/>
                  </a:ext>
                </a:extLst>
              </p:cNvPr>
              <p:cNvSpPr txBox="1"/>
              <p:nvPr/>
            </p:nvSpPr>
            <p:spPr>
              <a:xfrm>
                <a:off x="16769679" y="5937444"/>
                <a:ext cx="6207200" cy="69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200" b="1" dirty="0">
                    <a:solidFill>
                      <a:schemeClr val="accent3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Lato Black" panose="020F0502020204030203" pitchFamily="34" charset="0"/>
                  </a:rPr>
                  <a:t>업체</a:t>
                </a:r>
              </a:p>
            </p:txBody>
          </p:sp>
        </p:grpSp>
        <p:pic>
          <p:nvPicPr>
            <p:cNvPr id="23" name="그림 22" descr="음식이(가) 표시된 사진&#10;&#10;자동 생성된 설명">
              <a:extLst>
                <a:ext uri="{FF2B5EF4-FFF2-40B4-BE49-F238E27FC236}">
                  <a16:creationId xmlns:a16="http://schemas.microsoft.com/office/drawing/2014/main" id="{D91E0871-5527-4B39-BA68-1668C683C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2289" y="4612514"/>
              <a:ext cx="900000" cy="900000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CE7C6972-B5BF-4136-93D4-E0D4D70CA29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91" y="3075186"/>
            <a:ext cx="1753114" cy="65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88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1EC6A01-5258-4EA2-A726-637081BB31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오각형 7">
            <a:extLst>
              <a:ext uri="{FF2B5EF4-FFF2-40B4-BE49-F238E27FC236}">
                <a16:creationId xmlns:a16="http://schemas.microsoft.com/office/drawing/2014/main" id="{FB44BEB9-DB01-4CA8-A865-03E76519097A}"/>
              </a:ext>
            </a:extLst>
          </p:cNvPr>
          <p:cNvSpPr/>
          <p:nvPr/>
        </p:nvSpPr>
        <p:spPr>
          <a:xfrm>
            <a:off x="0" y="2006599"/>
            <a:ext cx="4281714" cy="2844800"/>
          </a:xfrm>
          <a:prstGeom prst="homePlate">
            <a:avLst/>
          </a:prstGeom>
          <a:solidFill>
            <a:schemeClr val="accent6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FAA8D9-58E5-404C-9D3D-A5F3B784338F}"/>
              </a:ext>
            </a:extLst>
          </p:cNvPr>
          <p:cNvSpPr/>
          <p:nvPr/>
        </p:nvSpPr>
        <p:spPr>
          <a:xfrm>
            <a:off x="0" y="3428999"/>
            <a:ext cx="12192000" cy="34290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82FB99-34EE-4E64-BD4E-3624D65F0BC5}"/>
              </a:ext>
            </a:extLst>
          </p:cNvPr>
          <p:cNvSpPr txBox="1"/>
          <p:nvPr/>
        </p:nvSpPr>
        <p:spPr>
          <a:xfrm>
            <a:off x="5061319" y="2413334"/>
            <a:ext cx="4055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6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4FCD9B-B67B-4116-8954-218F698F66F9}"/>
              </a:ext>
            </a:extLst>
          </p:cNvPr>
          <p:cNvSpPr txBox="1"/>
          <p:nvPr/>
        </p:nvSpPr>
        <p:spPr>
          <a:xfrm>
            <a:off x="5971824" y="3418110"/>
            <a:ext cx="5220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3-1. </a:t>
            </a:r>
            <a:r>
              <a:rPr lang="ko-KR" altLang="en-US" sz="4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베이스</a:t>
            </a:r>
            <a:endParaRPr lang="en-US" altLang="ko-KR" sz="40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4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3-2. </a:t>
            </a:r>
            <a:r>
              <a:rPr lang="ko-KR" altLang="en-US" sz="4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주요 코드 리뷰</a:t>
            </a:r>
            <a:endParaRPr lang="en-US" altLang="ko-KR" sz="40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EA88933-77D6-48DF-8BF1-98A7053D5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462" y="2262511"/>
            <a:ext cx="2311200" cy="23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3046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C20F57-B84D-4ABE-AC0C-2A2B83E54C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004B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D2797E-BF22-4B9F-93DB-D72BA67CEC37}"/>
              </a:ext>
            </a:extLst>
          </p:cNvPr>
          <p:cNvGrpSpPr/>
          <p:nvPr/>
        </p:nvGrpSpPr>
        <p:grpSpPr>
          <a:xfrm>
            <a:off x="0" y="307975"/>
            <a:ext cx="2633221" cy="954306"/>
            <a:chOff x="0" y="307975"/>
            <a:chExt cx="2633221" cy="95430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DE4F1C4-95AA-464B-8B0D-455B9778A34B}"/>
                </a:ext>
              </a:extLst>
            </p:cNvPr>
            <p:cNvSpPr/>
            <p:nvPr/>
          </p:nvSpPr>
          <p:spPr>
            <a:xfrm>
              <a:off x="0" y="307975"/>
              <a:ext cx="85725" cy="876299"/>
            </a:xfrm>
            <a:prstGeom prst="rect">
              <a:avLst/>
            </a:prstGeom>
            <a:solidFill>
              <a:srgbClr val="00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004B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DAEBDFC-B0C5-47DE-B38B-80160218E8BF}"/>
                </a:ext>
              </a:extLst>
            </p:cNvPr>
            <p:cNvSpPr/>
            <p:nvPr/>
          </p:nvSpPr>
          <p:spPr>
            <a:xfrm>
              <a:off x="233205" y="307975"/>
              <a:ext cx="15776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004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3-1. </a:t>
              </a:r>
              <a:r>
                <a:rPr lang="ko-KR" altLang="en-US" b="1" dirty="0">
                  <a:solidFill>
                    <a:srgbClr val="00004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구현 방법</a:t>
              </a:r>
              <a:endParaRPr lang="en-US" altLang="ko-KR" b="1" dirty="0">
                <a:solidFill>
                  <a:srgbClr val="0000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17E1133-3D16-4DF6-9F80-46CAA6EF5072}"/>
                </a:ext>
              </a:extLst>
            </p:cNvPr>
            <p:cNvSpPr/>
            <p:nvPr/>
          </p:nvSpPr>
          <p:spPr>
            <a:xfrm>
              <a:off x="233205" y="615950"/>
              <a:ext cx="240001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b="1" dirty="0">
                  <a:solidFill>
                    <a:srgbClr val="00004B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 베이스</a:t>
              </a:r>
              <a:endParaRPr lang="en-US" altLang="ko-KR" sz="3600" b="1" dirty="0">
                <a:solidFill>
                  <a:srgbClr val="00004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997F8A-8009-4C1C-A879-ACC1BF77C882}"/>
              </a:ext>
            </a:extLst>
          </p:cNvPr>
          <p:cNvSpPr/>
          <p:nvPr/>
        </p:nvSpPr>
        <p:spPr>
          <a:xfrm>
            <a:off x="0" y="6287975"/>
            <a:ext cx="12192000" cy="584774"/>
          </a:xfrm>
          <a:prstGeom prst="rect">
            <a:avLst/>
          </a:prstGeom>
          <a:solidFill>
            <a:srgbClr val="000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004B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A957C0-D2E4-4C54-969D-9EA109FE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621" y="1014884"/>
            <a:ext cx="3356650" cy="4835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8481AF-2856-439E-8174-269AF378B3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06"/>
          <a:stretch/>
        </p:blipFill>
        <p:spPr>
          <a:xfrm>
            <a:off x="8199620" y="1016582"/>
            <a:ext cx="1716630" cy="4834800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3480B2B0-AB86-42E3-B629-D4AF3669F165}"/>
              </a:ext>
            </a:extLst>
          </p:cNvPr>
          <p:cNvGrpSpPr/>
          <p:nvPr/>
        </p:nvGrpSpPr>
        <p:grpSpPr>
          <a:xfrm>
            <a:off x="1059234" y="1494844"/>
            <a:ext cx="6870817" cy="886222"/>
            <a:chOff x="1059234" y="1626820"/>
            <a:chExt cx="6870817" cy="886222"/>
          </a:xfrm>
        </p:grpSpPr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A47536BB-8990-4F6E-961F-79BE9BD5C582}"/>
                </a:ext>
              </a:extLst>
            </p:cNvPr>
            <p:cNvSpPr/>
            <p:nvPr/>
          </p:nvSpPr>
          <p:spPr>
            <a:xfrm>
              <a:off x="1059234" y="1700745"/>
              <a:ext cx="812297" cy="812297"/>
            </a:xfrm>
            <a:prstGeom prst="ellipse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00004B"/>
                </a:solidFill>
              </a:endParaRPr>
            </a:p>
          </p:txBody>
        </p:sp>
        <p:sp>
          <p:nvSpPr>
            <p:cNvPr id="16" name="Oval 21">
              <a:extLst>
                <a:ext uri="{FF2B5EF4-FFF2-40B4-BE49-F238E27FC236}">
                  <a16:creationId xmlns:a16="http://schemas.microsoft.com/office/drawing/2014/main" id="{9F4CBA15-655E-4DDB-ACA4-54F35A5A26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8527" y="1888226"/>
              <a:ext cx="433711" cy="437333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rgbClr val="00004B"/>
                </a:solidFill>
              </a:endParaRPr>
            </a:p>
          </p:txBody>
        </p:sp>
        <p:grpSp>
          <p:nvGrpSpPr>
            <p:cNvPr id="20" name="Group 40">
              <a:extLst>
                <a:ext uri="{FF2B5EF4-FFF2-40B4-BE49-F238E27FC236}">
                  <a16:creationId xmlns:a16="http://schemas.microsoft.com/office/drawing/2014/main" id="{CA135BC5-55DB-42CE-8A46-D7B8CAF974CA}"/>
                </a:ext>
              </a:extLst>
            </p:cNvPr>
            <p:cNvGrpSpPr/>
            <p:nvPr/>
          </p:nvGrpSpPr>
          <p:grpSpPr>
            <a:xfrm>
              <a:off x="2077362" y="1626820"/>
              <a:ext cx="5852689" cy="683146"/>
              <a:chOff x="1472558" y="998559"/>
              <a:chExt cx="2765965" cy="51235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0E93FD-74A9-4023-BB03-DBFCDB203D0C}"/>
                  </a:ext>
                </a:extLst>
              </p:cNvPr>
              <p:cNvSpPr txBox="1"/>
              <p:nvPr/>
            </p:nvSpPr>
            <p:spPr>
              <a:xfrm>
                <a:off x="1472558" y="1257003"/>
                <a:ext cx="2765965" cy="253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00004B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&lt;</a:t>
                </a:r>
                <a:r>
                  <a:rPr lang="ko-KR" altLang="en-US" sz="1600" dirty="0" err="1">
                    <a:solidFill>
                      <a:srgbClr val="00004B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header</a:t>
                </a:r>
                <a:r>
                  <a:rPr lang="en-US" altLang="ko-KR" sz="1600" dirty="0">
                    <a:solidFill>
                      <a:srgbClr val="00004B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&gt;</a:t>
                </a:r>
                <a:r>
                  <a:rPr lang="ko-KR" altLang="en-US" sz="1600" dirty="0">
                    <a:solidFill>
                      <a:srgbClr val="00004B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en-US" altLang="ko-KR" sz="1600" dirty="0">
                    <a:solidFill>
                      <a:srgbClr val="00004B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&lt;</a:t>
                </a:r>
                <a:r>
                  <a:rPr lang="ko-KR" altLang="en-US" sz="1600" dirty="0" err="1">
                    <a:solidFill>
                      <a:srgbClr val="00004B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nav</a:t>
                </a:r>
                <a:r>
                  <a:rPr lang="en-US" altLang="ko-KR" sz="1600" dirty="0">
                    <a:solidFill>
                      <a:srgbClr val="00004B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&gt;</a:t>
                </a:r>
                <a:r>
                  <a:rPr lang="ko-KR" altLang="en-US" sz="1600" dirty="0">
                    <a:solidFill>
                      <a:srgbClr val="00004B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en-US" altLang="ko-KR" sz="1600" dirty="0">
                    <a:solidFill>
                      <a:srgbClr val="00004B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&lt;</a:t>
                </a:r>
                <a:r>
                  <a:rPr lang="ko-KR" altLang="en-US" sz="1600" dirty="0" err="1">
                    <a:solidFill>
                      <a:srgbClr val="00004B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footer</a:t>
                </a:r>
                <a:r>
                  <a:rPr lang="en-US" altLang="ko-KR" sz="1600" dirty="0">
                    <a:solidFill>
                      <a:srgbClr val="00004B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&gt;</a:t>
                </a:r>
                <a:r>
                  <a:rPr lang="ko-KR" altLang="en-US" sz="1600" dirty="0">
                    <a:solidFill>
                      <a:srgbClr val="00004B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와 같은 </a:t>
                </a:r>
                <a:r>
                  <a:rPr lang="ko-KR" altLang="en-US" sz="1600" dirty="0" err="1">
                    <a:solidFill>
                      <a:srgbClr val="00004B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시맨틱</a:t>
                </a:r>
                <a:r>
                  <a:rPr lang="ko-KR" altLang="en-US" sz="1600" dirty="0">
                    <a:solidFill>
                      <a:srgbClr val="00004B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태그를 사용</a:t>
                </a:r>
                <a:endParaRPr lang="en-US" altLang="ko-KR" sz="1600" dirty="0">
                  <a:solidFill>
                    <a:srgbClr val="00004B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760652-68B1-4B06-BC21-E84884883871}"/>
                  </a:ext>
                </a:extLst>
              </p:cNvPr>
              <p:cNvSpPr txBox="1"/>
              <p:nvPr/>
            </p:nvSpPr>
            <p:spPr>
              <a:xfrm>
                <a:off x="1472558" y="998559"/>
                <a:ext cx="2765965" cy="253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 err="1">
                    <a:solidFill>
                      <a:srgbClr val="00004B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Symantic</a:t>
                </a:r>
                <a:r>
                  <a:rPr lang="ko-KR" altLang="en-US" sz="1600" b="1" dirty="0">
                    <a:solidFill>
                      <a:srgbClr val="00004B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 </a:t>
                </a:r>
                <a:r>
                  <a:rPr lang="ko-KR" altLang="en-US" sz="1600" b="1" dirty="0" err="1">
                    <a:solidFill>
                      <a:srgbClr val="00004B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Tag</a:t>
                </a:r>
                <a:endParaRPr lang="ko-KR" altLang="en-US" sz="1600" b="1" dirty="0">
                  <a:solidFill>
                    <a:srgbClr val="00004B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B1806D4-F4A1-487E-BF99-3F227D25B5F7}"/>
              </a:ext>
            </a:extLst>
          </p:cNvPr>
          <p:cNvGrpSpPr/>
          <p:nvPr/>
        </p:nvGrpSpPr>
        <p:grpSpPr>
          <a:xfrm>
            <a:off x="1059234" y="2587647"/>
            <a:ext cx="6870817" cy="929367"/>
            <a:chOff x="1059234" y="2883139"/>
            <a:chExt cx="6870817" cy="929367"/>
          </a:xfrm>
        </p:grpSpPr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5B5B8A95-6017-45BD-A77E-A167958368FD}"/>
                </a:ext>
              </a:extLst>
            </p:cNvPr>
            <p:cNvSpPr/>
            <p:nvPr/>
          </p:nvSpPr>
          <p:spPr>
            <a:xfrm>
              <a:off x="1059234" y="2957065"/>
              <a:ext cx="812297" cy="812297"/>
            </a:xfrm>
            <a:prstGeom prst="ellipse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00004B"/>
                </a:solidFill>
              </a:endParaRPr>
            </a:p>
          </p:txBody>
        </p:sp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67F2B6FD-6105-49E7-B672-A45C6EB11102}"/>
                </a:ext>
              </a:extLst>
            </p:cNvPr>
            <p:cNvSpPr/>
            <p:nvPr/>
          </p:nvSpPr>
          <p:spPr>
            <a:xfrm>
              <a:off x="1270511" y="3180796"/>
              <a:ext cx="389741" cy="364832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00004B"/>
                </a:solidFill>
              </a:endParaRPr>
            </a:p>
          </p:txBody>
        </p:sp>
        <p:grpSp>
          <p:nvGrpSpPr>
            <p:cNvPr id="23" name="Group 53">
              <a:extLst>
                <a:ext uri="{FF2B5EF4-FFF2-40B4-BE49-F238E27FC236}">
                  <a16:creationId xmlns:a16="http://schemas.microsoft.com/office/drawing/2014/main" id="{F3B80EA0-F88E-4210-BA4B-AE3E71A49C1B}"/>
                </a:ext>
              </a:extLst>
            </p:cNvPr>
            <p:cNvGrpSpPr/>
            <p:nvPr/>
          </p:nvGrpSpPr>
          <p:grpSpPr>
            <a:xfrm>
              <a:off x="2077362" y="2883139"/>
              <a:ext cx="5852689" cy="929367"/>
              <a:chOff x="1472558" y="998559"/>
              <a:chExt cx="2765965" cy="697025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922BA8-4F84-45BE-AE28-242446FD0276}"/>
                  </a:ext>
                </a:extLst>
              </p:cNvPr>
              <p:cNvSpPr txBox="1"/>
              <p:nvPr/>
            </p:nvSpPr>
            <p:spPr>
              <a:xfrm>
                <a:off x="1472558" y="1257003"/>
                <a:ext cx="2592919" cy="43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rgbClr val="00004B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모든 뷰에 사용하는 요소들은 파일을 별도로 만들고 필요한 페이지에서 </a:t>
                </a:r>
                <a:r>
                  <a:rPr lang="en-US" altLang="ko-KR" sz="1600" dirty="0">
                    <a:solidFill>
                      <a:srgbClr val="00004B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include</a:t>
                </a:r>
                <a:r>
                  <a:rPr lang="ko-KR" altLang="en-US" sz="1600" dirty="0">
                    <a:solidFill>
                      <a:srgbClr val="00004B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하여 사용</a:t>
                </a:r>
                <a:endParaRPr lang="en-US" altLang="ko-KR" sz="1600" dirty="0">
                  <a:solidFill>
                    <a:srgbClr val="00004B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B46D64-397F-460B-B074-9CD7BCEE67FB}"/>
                  </a:ext>
                </a:extLst>
              </p:cNvPr>
              <p:cNvSpPr txBox="1"/>
              <p:nvPr/>
            </p:nvSpPr>
            <p:spPr>
              <a:xfrm>
                <a:off x="1472558" y="998559"/>
                <a:ext cx="2765965" cy="253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00004B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Arial" pitchFamily="34" charset="0"/>
                  </a:rPr>
                  <a:t>구조화된 코드</a:t>
                </a:r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18FAC5C-7410-4A70-AAE5-1DC7A16088B1}"/>
              </a:ext>
            </a:extLst>
          </p:cNvPr>
          <p:cNvGrpSpPr/>
          <p:nvPr/>
        </p:nvGrpSpPr>
        <p:grpSpPr>
          <a:xfrm>
            <a:off x="1059234" y="3754753"/>
            <a:ext cx="6870817" cy="929367"/>
            <a:chOff x="1059234" y="4139459"/>
            <a:chExt cx="6870817" cy="929367"/>
          </a:xfrm>
        </p:grpSpPr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75900AEA-34DC-49B0-BC0E-C0B19A546CAD}"/>
                </a:ext>
              </a:extLst>
            </p:cNvPr>
            <p:cNvSpPr/>
            <p:nvPr/>
          </p:nvSpPr>
          <p:spPr>
            <a:xfrm>
              <a:off x="1059234" y="4213385"/>
              <a:ext cx="812297" cy="812297"/>
            </a:xfrm>
            <a:prstGeom prst="ellipse">
              <a:avLst/>
            </a:prstGeom>
            <a:solidFill>
              <a:schemeClr val="accent3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00004B"/>
                </a:solidFill>
              </a:endParaRPr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50F420AB-408C-44B6-96CB-1BF9FE6D246B}"/>
                </a:ext>
              </a:extLst>
            </p:cNvPr>
            <p:cNvSpPr/>
            <p:nvPr/>
          </p:nvSpPr>
          <p:spPr>
            <a:xfrm rot="2700000">
              <a:off x="1310548" y="4341946"/>
              <a:ext cx="309667" cy="55517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00004B"/>
                </a:solidFill>
              </a:endParaRPr>
            </a:p>
          </p:txBody>
        </p:sp>
        <p:grpSp>
          <p:nvGrpSpPr>
            <p:cNvPr id="26" name="Group 56">
              <a:extLst>
                <a:ext uri="{FF2B5EF4-FFF2-40B4-BE49-F238E27FC236}">
                  <a16:creationId xmlns:a16="http://schemas.microsoft.com/office/drawing/2014/main" id="{E4A94A8F-39FD-45B7-A897-B9D2CCD23FE7}"/>
                </a:ext>
              </a:extLst>
            </p:cNvPr>
            <p:cNvGrpSpPr/>
            <p:nvPr/>
          </p:nvGrpSpPr>
          <p:grpSpPr>
            <a:xfrm>
              <a:off x="2077362" y="4139459"/>
              <a:ext cx="5852689" cy="929367"/>
              <a:chOff x="1472558" y="998559"/>
              <a:chExt cx="2765965" cy="697025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F0BAF04-2E98-411E-A6D2-E41825D99057}"/>
                  </a:ext>
                </a:extLst>
              </p:cNvPr>
              <p:cNvSpPr txBox="1"/>
              <p:nvPr/>
            </p:nvSpPr>
            <p:spPr>
              <a:xfrm>
                <a:off x="1472558" y="1257003"/>
                <a:ext cx="2118293" cy="43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rgbClr val="00004B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어느 </a:t>
                </a:r>
                <a:r>
                  <a:rPr lang="ko-KR" altLang="en-US" sz="1600" dirty="0" err="1">
                    <a:solidFill>
                      <a:srgbClr val="00004B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페이지에서든</a:t>
                </a:r>
                <a:r>
                  <a:rPr lang="ko-KR" altLang="en-US" sz="1600" dirty="0">
                    <a:solidFill>
                      <a:srgbClr val="00004B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다른 페이지로 바로 갈 수 있도록 사이드 네비게이션 사용</a:t>
                </a:r>
                <a:endParaRPr lang="en-US" altLang="ko-KR" sz="1600" dirty="0">
                  <a:solidFill>
                    <a:srgbClr val="00004B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688A0E6-7E69-4DE2-8A55-9D40DD2DBFB3}"/>
                  </a:ext>
                </a:extLst>
              </p:cNvPr>
              <p:cNvSpPr txBox="1"/>
              <p:nvPr/>
            </p:nvSpPr>
            <p:spPr>
              <a:xfrm>
                <a:off x="1472558" y="998559"/>
                <a:ext cx="2765965" cy="253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00004B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사이드 네비게이션</a:t>
                </a: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BC40C5D-9B2E-486C-83F5-7F9C3938DDDA}"/>
              </a:ext>
            </a:extLst>
          </p:cNvPr>
          <p:cNvGrpSpPr/>
          <p:nvPr/>
        </p:nvGrpSpPr>
        <p:grpSpPr>
          <a:xfrm>
            <a:off x="1059234" y="4853991"/>
            <a:ext cx="7036142" cy="929367"/>
            <a:chOff x="1059234" y="5395778"/>
            <a:chExt cx="6870817" cy="929367"/>
          </a:xfrm>
        </p:grpSpPr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4B57C297-EA08-4230-A753-6F2F9714CD61}"/>
                </a:ext>
              </a:extLst>
            </p:cNvPr>
            <p:cNvSpPr/>
            <p:nvPr/>
          </p:nvSpPr>
          <p:spPr>
            <a:xfrm>
              <a:off x="1059234" y="5469702"/>
              <a:ext cx="812297" cy="812297"/>
            </a:xfrm>
            <a:prstGeom prst="ellipse">
              <a:avLst/>
            </a:prstGeom>
            <a:solidFill>
              <a:schemeClr val="accent4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00004B"/>
                </a:solidFill>
              </a:endParaRPr>
            </a:p>
          </p:txBody>
        </p: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D6567E93-4D3B-4457-A29C-D009E3332514}"/>
                </a:ext>
              </a:extLst>
            </p:cNvPr>
            <p:cNvSpPr/>
            <p:nvPr/>
          </p:nvSpPr>
          <p:spPr>
            <a:xfrm>
              <a:off x="1237810" y="5741987"/>
              <a:ext cx="455145" cy="267728"/>
            </a:xfrm>
            <a:custGeom>
              <a:avLst/>
              <a:gdLst/>
              <a:ahLst/>
              <a:cxnLst/>
              <a:rect l="l" t="t" r="r" b="b"/>
              <a:pathLst>
                <a:path w="4529836" h="2664566">
                  <a:moveTo>
                    <a:pt x="1861969" y="0"/>
                  </a:moveTo>
                  <a:cubicBezTo>
                    <a:pt x="2177122" y="0"/>
                    <a:pt x="2455874" y="155855"/>
                    <a:pt x="2611443" y="404565"/>
                  </a:cubicBezTo>
                  <a:cubicBezTo>
                    <a:pt x="2709453" y="315054"/>
                    <a:pt x="2840684" y="266178"/>
                    <a:pt x="2983336" y="266178"/>
                  </a:cubicBezTo>
                  <a:cubicBezTo>
                    <a:pt x="3293144" y="266178"/>
                    <a:pt x="3549108" y="496718"/>
                    <a:pt x="3578241" y="797044"/>
                  </a:cubicBezTo>
                  <a:cubicBezTo>
                    <a:pt x="3583592" y="793823"/>
                    <a:pt x="3589010" y="793774"/>
                    <a:pt x="3594440" y="793774"/>
                  </a:cubicBezTo>
                  <a:cubicBezTo>
                    <a:pt x="4111042" y="793774"/>
                    <a:pt x="4529836" y="1212568"/>
                    <a:pt x="4529836" y="1729170"/>
                  </a:cubicBezTo>
                  <a:cubicBezTo>
                    <a:pt x="4529836" y="2216938"/>
                    <a:pt x="4156487" y="2617512"/>
                    <a:pt x="3679930" y="2660249"/>
                  </a:cubicBezTo>
                  <a:lnTo>
                    <a:pt x="3679930" y="2664566"/>
                  </a:lnTo>
                  <a:lnTo>
                    <a:pt x="3594440" y="2664566"/>
                  </a:lnTo>
                  <a:lnTo>
                    <a:pt x="1043912" y="2664566"/>
                  </a:lnTo>
                  <a:lnTo>
                    <a:pt x="1043912" y="2657589"/>
                  </a:lnTo>
                  <a:cubicBezTo>
                    <a:pt x="1008374" y="2662448"/>
                    <a:pt x="972132" y="2664566"/>
                    <a:pt x="935396" y="2664566"/>
                  </a:cubicBezTo>
                  <a:cubicBezTo>
                    <a:pt x="418794" y="2664566"/>
                    <a:pt x="0" y="2245772"/>
                    <a:pt x="0" y="1729170"/>
                  </a:cubicBezTo>
                  <a:cubicBezTo>
                    <a:pt x="0" y="1212568"/>
                    <a:pt x="418794" y="793774"/>
                    <a:pt x="935396" y="793774"/>
                  </a:cubicBezTo>
                  <a:lnTo>
                    <a:pt x="954395" y="797612"/>
                  </a:lnTo>
                  <a:cubicBezTo>
                    <a:pt x="1004779" y="344999"/>
                    <a:pt x="1393085" y="0"/>
                    <a:pt x="18619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00004B"/>
                </a:solidFill>
              </a:endParaRPr>
            </a:p>
          </p:txBody>
        </p:sp>
        <p:grpSp>
          <p:nvGrpSpPr>
            <p:cNvPr id="29" name="Group 59">
              <a:extLst>
                <a:ext uri="{FF2B5EF4-FFF2-40B4-BE49-F238E27FC236}">
                  <a16:creationId xmlns:a16="http://schemas.microsoft.com/office/drawing/2014/main" id="{3C0D5496-FEC6-40A5-B3C3-4C10CC48962A}"/>
                </a:ext>
              </a:extLst>
            </p:cNvPr>
            <p:cNvGrpSpPr/>
            <p:nvPr/>
          </p:nvGrpSpPr>
          <p:grpSpPr>
            <a:xfrm>
              <a:off x="2077362" y="5395778"/>
              <a:ext cx="5852689" cy="929367"/>
              <a:chOff x="1472558" y="998559"/>
              <a:chExt cx="2765965" cy="69702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9C0BDD7-DFB4-4EDC-A4A2-A5062B3D6D0F}"/>
                  </a:ext>
                </a:extLst>
              </p:cNvPr>
              <p:cNvSpPr txBox="1"/>
              <p:nvPr/>
            </p:nvSpPr>
            <p:spPr>
              <a:xfrm>
                <a:off x="1472558" y="1257003"/>
                <a:ext cx="2247189" cy="43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rgbClr val="00004B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서비스에 필요한 데이터 객체는 </a:t>
                </a:r>
                <a:r>
                  <a:rPr lang="ko-KR" altLang="en-US" sz="1600" dirty="0" err="1">
                    <a:solidFill>
                      <a:srgbClr val="00004B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DTO에</a:t>
                </a:r>
                <a:r>
                  <a:rPr lang="ko-KR" altLang="en-US" sz="1600" dirty="0">
                    <a:solidFill>
                      <a:srgbClr val="00004B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</a:t>
                </a:r>
                <a:endParaRPr lang="en-US" altLang="ko-KR" sz="1600" dirty="0">
                  <a:solidFill>
                    <a:srgbClr val="00004B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r>
                  <a:rPr lang="ko-KR" altLang="en-US" sz="1600" dirty="0" err="1">
                    <a:solidFill>
                      <a:srgbClr val="00004B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DB와의</a:t>
                </a:r>
                <a:r>
                  <a:rPr lang="ko-KR" altLang="en-US" sz="1600" dirty="0">
                    <a:solidFill>
                      <a:srgbClr val="00004B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통신 및 데이터컨트롤은 </a:t>
                </a:r>
                <a:r>
                  <a:rPr lang="ko-KR" altLang="en-US" sz="1600" dirty="0" err="1">
                    <a:solidFill>
                      <a:srgbClr val="00004B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DAO에</a:t>
                </a:r>
                <a:r>
                  <a:rPr lang="ko-KR" altLang="en-US" sz="1600" dirty="0">
                    <a:solidFill>
                      <a:srgbClr val="00004B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구현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0BD0DC-18CA-4764-8FED-1260C5412A3F}"/>
                  </a:ext>
                </a:extLst>
              </p:cNvPr>
              <p:cNvSpPr txBox="1"/>
              <p:nvPr/>
            </p:nvSpPr>
            <p:spPr>
              <a:xfrm>
                <a:off x="1472558" y="998559"/>
                <a:ext cx="2765965" cy="253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00004B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DAO, DTO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7208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C20F57-B84D-4ABE-AC0C-2A2B83E54C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D2797E-BF22-4B9F-93DB-D72BA67CEC37}"/>
              </a:ext>
            </a:extLst>
          </p:cNvPr>
          <p:cNvGrpSpPr/>
          <p:nvPr/>
        </p:nvGrpSpPr>
        <p:grpSpPr>
          <a:xfrm>
            <a:off x="0" y="307975"/>
            <a:ext cx="5241307" cy="954306"/>
            <a:chOff x="0" y="307975"/>
            <a:chExt cx="5241307" cy="95430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DE4F1C4-95AA-464B-8B0D-455B9778A34B}"/>
                </a:ext>
              </a:extLst>
            </p:cNvPr>
            <p:cNvSpPr/>
            <p:nvPr/>
          </p:nvSpPr>
          <p:spPr>
            <a:xfrm>
              <a:off x="0" y="307975"/>
              <a:ext cx="85725" cy="876299"/>
            </a:xfrm>
            <a:prstGeom prst="rect">
              <a:avLst/>
            </a:prstGeom>
            <a:solidFill>
              <a:srgbClr val="00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DAEBDFC-B0C5-47DE-B38B-80160218E8BF}"/>
                </a:ext>
              </a:extLst>
            </p:cNvPr>
            <p:cNvSpPr/>
            <p:nvPr/>
          </p:nvSpPr>
          <p:spPr>
            <a:xfrm>
              <a:off x="233205" y="307975"/>
              <a:ext cx="15776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004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3-2. </a:t>
              </a:r>
              <a:r>
                <a:rPr lang="ko-KR" altLang="en-US" b="1" dirty="0">
                  <a:solidFill>
                    <a:srgbClr val="00004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구현 방법</a:t>
              </a:r>
              <a:endParaRPr lang="en-US" altLang="ko-KR" b="1" dirty="0">
                <a:solidFill>
                  <a:srgbClr val="0000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17E1133-3D16-4DF6-9F80-46CAA6EF5072}"/>
                </a:ext>
              </a:extLst>
            </p:cNvPr>
            <p:cNvSpPr/>
            <p:nvPr/>
          </p:nvSpPr>
          <p:spPr>
            <a:xfrm>
              <a:off x="233205" y="615950"/>
              <a:ext cx="50081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b="1" dirty="0">
                  <a:solidFill>
                    <a:srgbClr val="00004B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주요 코드 리뷰</a:t>
              </a:r>
              <a:r>
                <a:rPr lang="en-US" altLang="ko-KR" sz="3600" b="1" dirty="0">
                  <a:solidFill>
                    <a:srgbClr val="00004B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ko-KR" altLang="en-US" sz="3600" b="1" dirty="0">
                  <a:solidFill>
                    <a:srgbClr val="00004B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업체 목록</a:t>
              </a:r>
              <a:endParaRPr lang="en-US" altLang="ko-KR" sz="3600" b="1" dirty="0">
                <a:solidFill>
                  <a:srgbClr val="00004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997F8A-8009-4C1C-A879-ACC1BF77C882}"/>
              </a:ext>
            </a:extLst>
          </p:cNvPr>
          <p:cNvSpPr/>
          <p:nvPr/>
        </p:nvSpPr>
        <p:spPr>
          <a:xfrm>
            <a:off x="0" y="6287975"/>
            <a:ext cx="12192000" cy="584774"/>
          </a:xfrm>
          <a:prstGeom prst="rect">
            <a:avLst/>
          </a:prstGeom>
          <a:solidFill>
            <a:srgbClr val="000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D1AD687-F550-4458-BD1C-30C15E5CF6CC}"/>
              </a:ext>
            </a:extLst>
          </p:cNvPr>
          <p:cNvGrpSpPr/>
          <p:nvPr/>
        </p:nvGrpSpPr>
        <p:grpSpPr>
          <a:xfrm>
            <a:off x="233204" y="1725542"/>
            <a:ext cx="5596095" cy="4093428"/>
            <a:chOff x="233205" y="1262281"/>
            <a:chExt cx="5596095" cy="409342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AC1171-0879-4A26-8A4A-CB467D91A39C}"/>
                </a:ext>
              </a:extLst>
            </p:cNvPr>
            <p:cNvSpPr txBox="1"/>
            <p:nvPr/>
          </p:nvSpPr>
          <p:spPr>
            <a:xfrm>
              <a:off x="233205" y="1262281"/>
              <a:ext cx="5596095" cy="40934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300" dirty="0">
                  <a:solidFill>
                    <a:srgbClr val="BF5F3F"/>
                  </a:solidFill>
                  <a:latin typeface="Consolas" panose="020B0609020204030204" pitchFamily="49" charset="0"/>
                </a:rPr>
                <a:t>&lt;%</a:t>
              </a:r>
            </a:p>
            <a:p>
              <a:pPr algn="l"/>
              <a:r>
                <a:rPr lang="en-US" altLang="ko-KR" sz="1300" dirty="0">
                  <a:solidFill>
                    <a:srgbClr val="000000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String cat = </a:t>
              </a:r>
              <a:r>
                <a:rPr lang="en-US" altLang="ko-KR" sz="1300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request.getParameter</a:t>
              </a:r>
              <a:r>
                <a:rPr lang="en-US" altLang="ko-KR" sz="1300" dirty="0">
                  <a:solidFill>
                    <a:srgbClr val="000000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(</a:t>
              </a:r>
              <a:r>
                <a:rPr lang="en-US" altLang="ko-KR" sz="1300" dirty="0">
                  <a:solidFill>
                    <a:srgbClr val="2A00FF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"cat"</a:t>
              </a:r>
              <a:r>
                <a:rPr lang="en-US" altLang="ko-KR" sz="1300" dirty="0">
                  <a:solidFill>
                    <a:srgbClr val="000000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StoreDao</a:t>
              </a:r>
              <a:r>
                <a:rPr lang="en-US" altLang="ko-KR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storeDao</a:t>
              </a:r>
              <a:r>
                <a:rPr lang="en-US" altLang="ko-KR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3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new</a:t>
              </a:r>
              <a:r>
                <a:rPr lang="en-US" altLang="ko-KR" sz="13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3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StoreDao</a:t>
              </a:r>
              <a:r>
                <a:rPr lang="en-US" altLang="ko-KR" sz="13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pPr algn="l"/>
              <a:r>
                <a:rPr lang="en-US" altLang="ko-KR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ArrayList</a:t>
              </a:r>
              <a:r>
                <a:rPr lang="en-US" altLang="ko-KR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&lt;Store&gt; list = </a:t>
              </a:r>
              <a:r>
                <a:rPr lang="en-US" altLang="ko-KR" sz="13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null</a:t>
              </a:r>
              <a:r>
                <a:rPr lang="en-US" altLang="ko-KR" sz="13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300" b="1" dirty="0">
                  <a:solidFill>
                    <a:srgbClr val="7F0055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if</a:t>
              </a:r>
              <a:r>
                <a:rPr lang="en-US" altLang="ko-KR" sz="1300" b="1" dirty="0">
                  <a:solidFill>
                    <a:srgbClr val="000000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 (</a:t>
              </a:r>
              <a:r>
                <a:rPr lang="en-US" altLang="ko-KR" sz="1300" b="1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cat.equals</a:t>
              </a:r>
              <a:r>
                <a:rPr lang="en-US" altLang="ko-KR" sz="1300" b="1" dirty="0">
                  <a:solidFill>
                    <a:srgbClr val="000000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(</a:t>
              </a:r>
              <a:r>
                <a:rPr lang="en-US" altLang="ko-KR" sz="1300" b="1" dirty="0">
                  <a:solidFill>
                    <a:srgbClr val="2A00FF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"cafe"</a:t>
              </a:r>
              <a:r>
                <a:rPr lang="en-US" altLang="ko-KR" sz="1300" b="1" dirty="0">
                  <a:solidFill>
                    <a:srgbClr val="000000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))</a:t>
              </a:r>
            </a:p>
            <a:p>
              <a:pPr algn="l"/>
              <a:r>
                <a:rPr lang="en-US" altLang="ko-KR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300" dirty="0">
                  <a:solidFill>
                    <a:srgbClr val="000000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list = </a:t>
              </a:r>
              <a:r>
                <a:rPr lang="en-US" altLang="ko-KR" sz="1300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storeDao.getList</a:t>
              </a:r>
              <a:r>
                <a:rPr lang="en-US" altLang="ko-KR" sz="1300" dirty="0">
                  <a:solidFill>
                    <a:srgbClr val="000000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(1);</a:t>
              </a:r>
            </a:p>
            <a:p>
              <a:pPr algn="l"/>
              <a:r>
                <a:rPr lang="en-US" altLang="ko-KR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3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else</a:t>
              </a:r>
              <a:r>
                <a:rPr lang="en-US" altLang="ko-KR" sz="13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3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if</a:t>
              </a:r>
              <a:r>
                <a:rPr lang="en-US" altLang="ko-KR" sz="13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</a:t>
              </a:r>
              <a:r>
                <a:rPr lang="en-US" altLang="ko-KR" sz="13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cat.equals</a:t>
              </a:r>
              <a:r>
                <a:rPr lang="en-US" altLang="ko-KR" sz="13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3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"food"</a:t>
              </a:r>
              <a:r>
                <a:rPr lang="en-US" altLang="ko-KR" sz="13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))</a:t>
              </a:r>
            </a:p>
            <a:p>
              <a:pPr algn="l"/>
              <a:r>
                <a:rPr lang="en-US" altLang="ko-KR" sz="1300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    (</a:t>
              </a:r>
              <a:r>
                <a:rPr lang="ko-KR" altLang="en-US" sz="1300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중략</a:t>
              </a:r>
              <a:r>
                <a:rPr lang="en-US" altLang="ko-KR" sz="1300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nn-NO" altLang="ko-KR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nn-NO" altLang="ko-KR" sz="13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for</a:t>
              </a:r>
              <a:r>
                <a:rPr lang="nn-NO" altLang="ko-KR" sz="13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</a:t>
              </a:r>
              <a:r>
                <a:rPr lang="nn-NO" altLang="ko-KR" sz="13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nn-NO" altLang="ko-KR" sz="13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i=0; i&lt;list.size(); i++) {</a:t>
              </a:r>
            </a:p>
            <a:p>
              <a:pPr algn="l"/>
              <a:r>
                <a:rPr lang="en-US" altLang="ko-KR" sz="1300" dirty="0">
                  <a:solidFill>
                    <a:srgbClr val="BF5F3F"/>
                  </a:solidFill>
                  <a:latin typeface="Consolas" panose="020B0609020204030204" pitchFamily="49" charset="0"/>
                </a:rPr>
                <a:t>%&gt;</a:t>
              </a:r>
            </a:p>
            <a:p>
              <a:pPr algn="l"/>
              <a:r>
                <a:rPr lang="en-US" altLang="ko-KR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ko-KR" sz="13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3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div </a:t>
              </a:r>
              <a:r>
                <a:rPr lang="en-US" altLang="ko-KR" sz="13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3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"card" </a:t>
              </a:r>
              <a:r>
                <a:rPr lang="en-US" altLang="ko-KR" sz="13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onclick</a:t>
              </a:r>
              <a:r>
                <a:rPr lang="en-US" altLang="ko-KR" sz="13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3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3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moveMark</a:t>
              </a:r>
              <a:r>
                <a:rPr lang="en-US" altLang="ko-KR" sz="13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300" i="1" dirty="0">
                  <a:solidFill>
                    <a:srgbClr val="BF5F3F"/>
                  </a:solidFill>
                  <a:latin typeface="Consolas" panose="020B0609020204030204" pitchFamily="49" charset="0"/>
                </a:rPr>
                <a:t>&lt;%=</a:t>
              </a:r>
              <a:r>
                <a:rPr lang="en-US" altLang="ko-KR" sz="13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list.get</a:t>
              </a:r>
              <a:r>
                <a:rPr lang="en-US" altLang="ko-KR" sz="13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3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i</a:t>
              </a:r>
              <a:r>
                <a:rPr lang="en-US" altLang="ko-KR" sz="13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).</a:t>
              </a:r>
              <a:r>
                <a:rPr lang="en-US" altLang="ko-KR" sz="13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getLatitude</a:t>
              </a:r>
              <a:r>
                <a:rPr lang="en-US" altLang="ko-KR" sz="13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</a:t>
              </a:r>
              <a:r>
                <a:rPr lang="en-US" altLang="ko-KR" sz="1300" i="1" dirty="0">
                  <a:solidFill>
                    <a:srgbClr val="BF5F3F"/>
                  </a:solidFill>
                  <a:latin typeface="Consolas" panose="020B0609020204030204" pitchFamily="49" charset="0"/>
                </a:rPr>
                <a:t>%&gt;</a:t>
              </a:r>
              <a:r>
                <a:rPr lang="en-US" altLang="ko-KR" sz="13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300" i="1" dirty="0">
                  <a:solidFill>
                    <a:srgbClr val="BF5F3F"/>
                  </a:solidFill>
                  <a:latin typeface="Consolas" panose="020B0609020204030204" pitchFamily="49" charset="0"/>
                </a:rPr>
                <a:t>&lt;%=</a:t>
              </a:r>
              <a:r>
                <a:rPr lang="en-US" altLang="ko-KR" sz="13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list.get</a:t>
              </a:r>
              <a:r>
                <a:rPr lang="en-US" altLang="ko-KR" sz="13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3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i</a:t>
              </a:r>
              <a:r>
                <a:rPr lang="en-US" altLang="ko-KR" sz="13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).</a:t>
              </a:r>
              <a:r>
                <a:rPr lang="en-US" altLang="ko-KR" sz="13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getLongitude</a:t>
              </a:r>
              <a:r>
                <a:rPr lang="en-US" altLang="ko-KR" sz="13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</a:t>
              </a:r>
              <a:r>
                <a:rPr lang="en-US" altLang="ko-KR" sz="1300" i="1" dirty="0">
                  <a:solidFill>
                    <a:srgbClr val="BF5F3F"/>
                  </a:solidFill>
                  <a:latin typeface="Consolas" panose="020B0609020204030204" pitchFamily="49" charset="0"/>
                </a:rPr>
                <a:t>%&gt;</a:t>
              </a:r>
              <a:r>
                <a:rPr lang="en-US" altLang="ko-KR" sz="13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)"</a:t>
              </a:r>
              <a:r>
                <a:rPr lang="en-US" altLang="ko-KR" sz="13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ko-KR" sz="1300" dirty="0">
                  <a:solidFill>
                    <a:srgbClr val="BF5F3F"/>
                  </a:solidFill>
                  <a:latin typeface="Consolas" panose="020B0609020204030204" pitchFamily="49" charset="0"/>
                </a:rPr>
                <a:t>&lt;%=</a:t>
              </a:r>
              <a:r>
                <a:rPr lang="en-US" altLang="ko-KR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list.get</a:t>
              </a:r>
              <a:r>
                <a:rPr lang="en-US" altLang="ko-KR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i</a:t>
              </a:r>
              <a:r>
                <a:rPr lang="en-US" altLang="ko-KR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).</a:t>
              </a:r>
              <a:r>
                <a:rPr lang="en-US" altLang="ko-KR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getName</a:t>
              </a:r>
              <a:r>
                <a:rPr lang="en-US" altLang="ko-KR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</a:t>
              </a:r>
              <a:r>
                <a:rPr lang="en-US" altLang="ko-KR" sz="1300" dirty="0">
                  <a:solidFill>
                    <a:srgbClr val="BF5F3F"/>
                  </a:solidFill>
                  <a:latin typeface="Consolas" panose="020B0609020204030204" pitchFamily="49" charset="0"/>
                </a:rPr>
                <a:t>%&gt;</a:t>
              </a:r>
              <a:r>
                <a:rPr lang="en-US" altLang="ko-KR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/ </a:t>
              </a:r>
              <a:r>
                <a:rPr lang="en-US" altLang="ko-KR" sz="1300" dirty="0">
                  <a:solidFill>
                    <a:srgbClr val="BF5F3F"/>
                  </a:solidFill>
                  <a:latin typeface="Consolas" panose="020B0609020204030204" pitchFamily="49" charset="0"/>
                </a:rPr>
                <a:t>&lt;%=</a:t>
              </a:r>
              <a:r>
                <a:rPr lang="en-US" altLang="ko-KR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list.get</a:t>
              </a:r>
              <a:r>
                <a:rPr lang="en-US" altLang="ko-KR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i</a:t>
              </a:r>
              <a:r>
                <a:rPr lang="en-US" altLang="ko-KR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).</a:t>
              </a:r>
              <a:r>
                <a:rPr lang="en-US" altLang="ko-KR" sz="13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getRating</a:t>
              </a:r>
              <a:r>
                <a:rPr lang="en-US" altLang="ko-KR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</a:t>
              </a:r>
              <a:r>
                <a:rPr lang="en-US" altLang="ko-KR" sz="1300" dirty="0">
                  <a:solidFill>
                    <a:srgbClr val="BF5F3F"/>
                  </a:solidFill>
                  <a:latin typeface="Consolas" panose="020B0609020204030204" pitchFamily="49" charset="0"/>
                </a:rPr>
                <a:t>%&gt;</a:t>
              </a:r>
            </a:p>
            <a:p>
              <a:pPr algn="l"/>
              <a:r>
                <a:rPr lang="en-US" altLang="ko-KR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ko-KR" sz="13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3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3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3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3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gobtn</a:t>
              </a:r>
              <a:r>
                <a:rPr lang="en-US" altLang="ko-KR" sz="13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3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3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3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3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store.jsp?id</a:t>
              </a:r>
              <a:r>
                <a:rPr lang="en-US" altLang="ko-KR" sz="13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300" i="1" dirty="0">
                  <a:solidFill>
                    <a:srgbClr val="BF5F3F"/>
                  </a:solidFill>
                  <a:latin typeface="Consolas" panose="020B0609020204030204" pitchFamily="49" charset="0"/>
                </a:rPr>
                <a:t>&lt;%=</a:t>
              </a:r>
              <a:r>
                <a:rPr lang="en-US" altLang="ko-KR" sz="13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list.get</a:t>
              </a:r>
              <a:r>
                <a:rPr lang="en-US" altLang="ko-KR" sz="13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3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i</a:t>
              </a:r>
              <a:r>
                <a:rPr lang="en-US" altLang="ko-KR" sz="13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).</a:t>
              </a:r>
              <a:r>
                <a:rPr lang="en-US" altLang="ko-KR" sz="13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getId</a:t>
              </a:r>
              <a:r>
                <a:rPr lang="en-US" altLang="ko-KR" sz="13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</a:t>
              </a:r>
              <a:r>
                <a:rPr lang="en-US" altLang="ko-KR" sz="1300" i="1" dirty="0">
                  <a:solidFill>
                    <a:srgbClr val="BF5F3F"/>
                  </a:solidFill>
                  <a:latin typeface="Consolas" panose="020B0609020204030204" pitchFamily="49" charset="0"/>
                </a:rPr>
                <a:t>%&gt;</a:t>
              </a:r>
              <a:r>
                <a:rPr lang="en-US" altLang="ko-KR" sz="13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3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3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Go!</a:t>
              </a:r>
              <a:r>
                <a:rPr lang="en-US" altLang="ko-KR" sz="13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3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3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ko-KR" sz="13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3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div</a:t>
              </a:r>
              <a:r>
                <a:rPr lang="en-US" altLang="ko-KR" sz="13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300" dirty="0">
                  <a:solidFill>
                    <a:srgbClr val="BF5F3F"/>
                  </a:solidFill>
                  <a:latin typeface="Consolas" panose="020B0609020204030204" pitchFamily="49" charset="0"/>
                </a:rPr>
                <a:t>&lt;%</a:t>
              </a:r>
            </a:p>
            <a:p>
              <a:pPr algn="l"/>
              <a:r>
                <a:rPr lang="ko-KR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algn="l"/>
              <a:r>
                <a:rPr lang="en-US" altLang="ko-KR" sz="1300" dirty="0">
                  <a:solidFill>
                    <a:srgbClr val="BF5F3F"/>
                  </a:solidFill>
                  <a:latin typeface="Consolas" panose="020B0609020204030204" pitchFamily="49" charset="0"/>
                </a:rPr>
                <a:t>%&gt;</a:t>
              </a:r>
              <a:endParaRPr lang="ko-KR" altLang="en-US" sz="13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41402BB-A09F-4F82-983C-03EF51BB9C54}"/>
                </a:ext>
              </a:extLst>
            </p:cNvPr>
            <p:cNvSpPr/>
            <p:nvPr/>
          </p:nvSpPr>
          <p:spPr>
            <a:xfrm>
              <a:off x="4540840" y="4962293"/>
              <a:ext cx="12884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err="1"/>
                <a:t>board.jsp</a:t>
              </a:r>
              <a:endParaRPr lang="ko-KR" altLang="en-US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36AC1E-1D80-46E3-B360-F04B67376454}"/>
              </a:ext>
            </a:extLst>
          </p:cNvPr>
          <p:cNvSpPr/>
          <p:nvPr/>
        </p:nvSpPr>
        <p:spPr>
          <a:xfrm>
            <a:off x="257831" y="3930782"/>
            <a:ext cx="4547459" cy="4220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48E8C4-9CB7-4B92-8E46-FB6485DA40C5}"/>
              </a:ext>
            </a:extLst>
          </p:cNvPr>
          <p:cNvSpPr/>
          <p:nvPr/>
        </p:nvSpPr>
        <p:spPr>
          <a:xfrm>
            <a:off x="5829299" y="2350484"/>
            <a:ext cx="612949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원하는 카테고리에 맞는 업체 목록</a:t>
            </a:r>
            <a:endParaRPr lang="en-US" altLang="ko-KR" sz="2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/>
            <a:r>
              <a:rPr lang="ko-KR" altLang="en-US" sz="2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출력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8ED670-4242-44C1-BAAE-57263367249D}"/>
              </a:ext>
            </a:extLst>
          </p:cNvPr>
          <p:cNvSpPr/>
          <p:nvPr/>
        </p:nvSpPr>
        <p:spPr>
          <a:xfrm>
            <a:off x="5829298" y="3398719"/>
            <a:ext cx="651090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moveMark</a:t>
            </a:r>
            <a:r>
              <a:rPr lang="en-US" altLang="ko-KR" sz="2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() : </a:t>
            </a:r>
            <a:r>
              <a:rPr lang="ko-KR" altLang="en-US" sz="2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카카오맵에서</a:t>
            </a:r>
            <a:r>
              <a:rPr lang="en-US" altLang="ko-KR" sz="2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*</a:t>
            </a:r>
            <a:r>
              <a:rPr lang="ko-KR" altLang="en-US" sz="2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현 위치를</a:t>
            </a:r>
            <a:endParaRPr lang="en-US" altLang="ko-KR" sz="2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/>
            <a:r>
              <a:rPr lang="ko-KR" altLang="en-US" sz="2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해당 업체 위치로 이동시키고 마커 생성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1A1F8E-C1DC-471E-8067-0D901933AF71}"/>
              </a:ext>
            </a:extLst>
          </p:cNvPr>
          <p:cNvSpPr/>
          <p:nvPr/>
        </p:nvSpPr>
        <p:spPr>
          <a:xfrm>
            <a:off x="8430937" y="4362215"/>
            <a:ext cx="3527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*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현 위치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경북대로 초기화되어 있음</a:t>
            </a:r>
          </a:p>
        </p:txBody>
      </p:sp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E12E4030-C19D-4CB8-812D-8C0123812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97" y="96636"/>
            <a:ext cx="6121101" cy="6292800"/>
          </a:xfrm>
          <a:prstGeom prst="rect">
            <a:avLst/>
          </a:prstGeom>
        </p:spPr>
      </p:pic>
      <p:pic>
        <p:nvPicPr>
          <p:cNvPr id="17" name="그림 1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4539077-B11B-4F4F-9BF8-9CD1F72B8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541" y="187582"/>
            <a:ext cx="6080243" cy="629433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037937D-6233-4470-A5AE-D86A125E57A7}"/>
              </a:ext>
            </a:extLst>
          </p:cNvPr>
          <p:cNvCxnSpPr>
            <a:cxnSpLocks/>
          </p:cNvCxnSpPr>
          <p:nvPr/>
        </p:nvCxnSpPr>
        <p:spPr>
          <a:xfrm flipH="1" flipV="1">
            <a:off x="3657600" y="2209800"/>
            <a:ext cx="2639528" cy="81915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BFE36B6-4CB3-4A4A-882C-A5074DDD029F}"/>
              </a:ext>
            </a:extLst>
          </p:cNvPr>
          <p:cNvCxnSpPr>
            <a:cxnSpLocks/>
          </p:cNvCxnSpPr>
          <p:nvPr/>
        </p:nvCxnSpPr>
        <p:spPr>
          <a:xfrm>
            <a:off x="3506598" y="2860646"/>
            <a:ext cx="2526903" cy="601131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D0937E05-E3AF-4140-9831-0B8E8B61C16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" t="9228" r="2565" b="47526"/>
          <a:stretch/>
        </p:blipFill>
        <p:spPr>
          <a:xfrm>
            <a:off x="6045047" y="740364"/>
            <a:ext cx="5901150" cy="2721413"/>
          </a:xfrm>
          <a:prstGeom prst="rect">
            <a:avLst/>
          </a:prstGeom>
          <a:ln cap="flat"/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6FB6B7F-152B-4B2B-8D47-4330F2611070}"/>
              </a:ext>
            </a:extLst>
          </p:cNvPr>
          <p:cNvSpPr/>
          <p:nvPr/>
        </p:nvSpPr>
        <p:spPr>
          <a:xfrm>
            <a:off x="6197599" y="3530700"/>
            <a:ext cx="5748597" cy="20542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A0FEBE-07B9-4F7D-9088-DA475430C52C}"/>
              </a:ext>
            </a:extLst>
          </p:cNvPr>
          <p:cNvSpPr/>
          <p:nvPr/>
        </p:nvSpPr>
        <p:spPr>
          <a:xfrm>
            <a:off x="9769372" y="3495727"/>
            <a:ext cx="280218" cy="32565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4880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C20F57-B84D-4ABE-AC0C-2A2B83E54C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D2797E-BF22-4B9F-93DB-D72BA67CEC37}"/>
              </a:ext>
            </a:extLst>
          </p:cNvPr>
          <p:cNvGrpSpPr/>
          <p:nvPr/>
        </p:nvGrpSpPr>
        <p:grpSpPr>
          <a:xfrm>
            <a:off x="0" y="307975"/>
            <a:ext cx="5661294" cy="954306"/>
            <a:chOff x="0" y="307975"/>
            <a:chExt cx="5661294" cy="95430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DE4F1C4-95AA-464B-8B0D-455B9778A34B}"/>
                </a:ext>
              </a:extLst>
            </p:cNvPr>
            <p:cNvSpPr/>
            <p:nvPr/>
          </p:nvSpPr>
          <p:spPr>
            <a:xfrm>
              <a:off x="0" y="307975"/>
              <a:ext cx="85725" cy="876299"/>
            </a:xfrm>
            <a:prstGeom prst="rect">
              <a:avLst/>
            </a:prstGeom>
            <a:solidFill>
              <a:srgbClr val="00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DAEBDFC-B0C5-47DE-B38B-80160218E8BF}"/>
                </a:ext>
              </a:extLst>
            </p:cNvPr>
            <p:cNvSpPr/>
            <p:nvPr/>
          </p:nvSpPr>
          <p:spPr>
            <a:xfrm>
              <a:off x="233205" y="307975"/>
              <a:ext cx="15776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004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3-2. </a:t>
              </a:r>
              <a:r>
                <a:rPr lang="ko-KR" altLang="en-US" b="1" dirty="0">
                  <a:solidFill>
                    <a:srgbClr val="00004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구현 방법</a:t>
              </a:r>
              <a:endParaRPr lang="en-US" altLang="ko-KR" b="1" dirty="0">
                <a:solidFill>
                  <a:srgbClr val="00004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17E1133-3D16-4DF6-9F80-46CAA6EF5072}"/>
                </a:ext>
              </a:extLst>
            </p:cNvPr>
            <p:cNvSpPr/>
            <p:nvPr/>
          </p:nvSpPr>
          <p:spPr>
            <a:xfrm>
              <a:off x="233205" y="615950"/>
              <a:ext cx="542808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b="1" dirty="0">
                  <a:solidFill>
                    <a:srgbClr val="00004B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주요 코드 리뷰</a:t>
              </a:r>
              <a:r>
                <a:rPr lang="en-US" altLang="ko-KR" sz="3600" b="1" dirty="0">
                  <a:solidFill>
                    <a:srgbClr val="00004B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ko-KR" altLang="en-US" sz="3600" b="1" dirty="0">
                  <a:solidFill>
                    <a:srgbClr val="00004B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업체별 후기</a:t>
              </a:r>
              <a:endParaRPr lang="en-US" altLang="ko-KR" sz="3600" b="1" dirty="0">
                <a:solidFill>
                  <a:srgbClr val="00004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997F8A-8009-4C1C-A879-ACC1BF77C882}"/>
              </a:ext>
            </a:extLst>
          </p:cNvPr>
          <p:cNvSpPr/>
          <p:nvPr/>
        </p:nvSpPr>
        <p:spPr>
          <a:xfrm>
            <a:off x="0" y="6287975"/>
            <a:ext cx="12192000" cy="584774"/>
          </a:xfrm>
          <a:prstGeom prst="rect">
            <a:avLst/>
          </a:prstGeom>
          <a:solidFill>
            <a:srgbClr val="000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50C448-CD03-4E0F-9FA5-8AC1F6F60BA3}"/>
              </a:ext>
            </a:extLst>
          </p:cNvPr>
          <p:cNvSpPr txBox="1"/>
          <p:nvPr/>
        </p:nvSpPr>
        <p:spPr>
          <a:xfrm>
            <a:off x="350520" y="1685581"/>
            <a:ext cx="6096000" cy="249299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/>
            <a:r>
              <a:rPr lang="ko-KR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</a:p>
          <a:p>
            <a:pPr algn="l"/>
            <a:r>
              <a:rPr lang="en-US" altLang="ko-K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CommentDao</a:t>
            </a:r>
            <a:r>
              <a:rPr lang="en-US" altLang="ko-KR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commentDao</a:t>
            </a:r>
            <a:r>
              <a:rPr lang="en-US" altLang="ko-K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CommentDao</a:t>
            </a:r>
            <a:r>
              <a:rPr lang="en-US" altLang="ko-KR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fr-FR" altLang="ko-K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altLang="ko-KR" sz="13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ArrayList&lt;Comment&gt; list = commentDao.getList(id);</a:t>
            </a:r>
          </a:p>
          <a:p>
            <a:pPr algn="l"/>
            <a:r>
              <a:rPr lang="nn-NO" altLang="ko-K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altLang="ko-KR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i=0; i&lt;list.size(); i++) {</a:t>
            </a:r>
          </a:p>
          <a:p>
            <a:pPr algn="l"/>
            <a:r>
              <a:rPr lang="ko-KR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3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</a:p>
          <a:p>
            <a:pPr algn="l"/>
            <a:r>
              <a:rPr lang="en-US" altLang="ko-K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3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300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30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3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"comment"</a:t>
            </a:r>
            <a:r>
              <a:rPr lang="en-US" altLang="ko-KR" sz="13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sv-SE" altLang="ko-K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sv-SE" altLang="ko-KR" sz="13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sv-SE" altLang="ko-KR" sz="1300" dirty="0">
                <a:solidFill>
                  <a:srgbClr val="3F7F7F"/>
                </a:solidFill>
                <a:latin typeface="Consolas" panose="020B0609020204030204" pitchFamily="49" charset="0"/>
              </a:rPr>
              <a:t>span </a:t>
            </a:r>
            <a:r>
              <a:rPr lang="sv-SE" altLang="ko-KR" sz="13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sv-SE" altLang="ko-KR" sz="13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sv-SE" altLang="ko-KR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"rating2"</a:t>
            </a:r>
            <a:r>
              <a:rPr lang="sv-SE" altLang="ko-KR" sz="13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sv-SE" altLang="ko-KR" sz="1300" i="1" dirty="0">
                <a:solidFill>
                  <a:srgbClr val="BF5F3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&lt;%=</a:t>
            </a:r>
            <a:r>
              <a:rPr lang="sv-SE" altLang="ko-KR" sz="1300" i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list.get(i).getRating()</a:t>
            </a:r>
            <a:r>
              <a:rPr lang="sv-SE" altLang="ko-KR" sz="1300" i="1" dirty="0">
                <a:solidFill>
                  <a:srgbClr val="BF5F3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%&gt;</a:t>
            </a:r>
            <a:r>
              <a:rPr lang="sv-SE" altLang="ko-KR" sz="13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sv-SE" altLang="ko-KR" sz="1300" i="1" dirty="0">
                <a:solidFill>
                  <a:srgbClr val="3F7F7F"/>
                </a:solidFill>
                <a:latin typeface="Consolas" panose="020B0609020204030204" pitchFamily="49" charset="0"/>
              </a:rPr>
              <a:t>span</a:t>
            </a:r>
            <a:r>
              <a:rPr lang="sv-SE" altLang="ko-KR" sz="13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3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300" dirty="0">
                <a:solidFill>
                  <a:srgbClr val="3F7F7F"/>
                </a:solidFill>
                <a:latin typeface="Consolas" panose="020B0609020204030204" pitchFamily="49" charset="0"/>
              </a:rPr>
              <a:t>span </a:t>
            </a:r>
            <a:r>
              <a:rPr lang="en-US" altLang="ko-KR" sz="130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3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3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cmt</a:t>
            </a:r>
            <a:r>
              <a:rPr lang="en-US" altLang="ko-KR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3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300" i="1" dirty="0">
                <a:solidFill>
                  <a:srgbClr val="BF5F3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&lt;%=</a:t>
            </a:r>
            <a:r>
              <a:rPr lang="en-US" altLang="ko-KR" sz="1300" i="1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list.get</a:t>
            </a:r>
            <a:r>
              <a:rPr lang="en-US" altLang="ko-KR" sz="1300" i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300" i="1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sz="1300" i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).</a:t>
            </a:r>
            <a:r>
              <a:rPr lang="en-US" altLang="ko-KR" sz="1300" i="1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getContent</a:t>
            </a:r>
            <a:r>
              <a:rPr lang="en-US" altLang="ko-KR" sz="1300" i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sz="1300" i="1" dirty="0">
                <a:solidFill>
                  <a:srgbClr val="BF5F3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%&gt;</a:t>
            </a:r>
            <a:r>
              <a:rPr lang="en-US" altLang="ko-KR" sz="13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300" i="1" dirty="0">
                <a:solidFill>
                  <a:srgbClr val="3F7F7F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3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3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300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3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300" dirty="0">
                <a:solidFill>
                  <a:srgbClr val="BF5F3F"/>
                </a:solidFill>
                <a:latin typeface="Consolas" panose="020B0609020204030204" pitchFamily="49" charset="0"/>
              </a:rPr>
              <a:t>&lt;%</a:t>
            </a:r>
          </a:p>
          <a:p>
            <a:pPr algn="l"/>
            <a:r>
              <a:rPr lang="ko-KR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3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300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endParaRPr lang="ko-KR" altLang="en-US" sz="1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AFC8D8-302E-4C1C-A2DC-87E6175379CD}"/>
              </a:ext>
            </a:extLst>
          </p:cNvPr>
          <p:cNvSpPr txBox="1"/>
          <p:nvPr/>
        </p:nvSpPr>
        <p:spPr>
          <a:xfrm>
            <a:off x="350520" y="4348982"/>
            <a:ext cx="6096000" cy="8925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300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3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3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3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newComment</a:t>
            </a:r>
            <a:r>
              <a:rPr lang="en-US" altLang="ko-KR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300" i="1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3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300" i="1" dirty="0" err="1">
                <a:solidFill>
                  <a:srgbClr val="2A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processAddComment.jsp</a:t>
            </a:r>
            <a:r>
              <a:rPr lang="en-US" altLang="ko-KR" sz="13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?id</a:t>
            </a:r>
            <a:r>
              <a:rPr lang="en-US" altLang="ko-KR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altLang="ko-KR" sz="13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request.getParameter</a:t>
            </a:r>
            <a:r>
              <a:rPr lang="en-US" altLang="ko-KR" sz="13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"id"</a:t>
            </a:r>
            <a:r>
              <a:rPr lang="en-US" altLang="ko-KR" sz="1300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30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altLang="ko-KR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300" i="1" dirty="0">
                <a:solidFill>
                  <a:srgbClr val="7F007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method</a:t>
            </a:r>
            <a:r>
              <a:rPr lang="en-US" altLang="ko-KR" sz="1300" i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300" i="1" dirty="0">
                <a:solidFill>
                  <a:srgbClr val="2A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"POST"</a:t>
            </a:r>
            <a:r>
              <a:rPr lang="en-US" altLang="ko-KR" sz="13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altLang="ko-KR" sz="1300" i="1" dirty="0">
              <a:solidFill>
                <a:srgbClr val="00808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4D4D29-DCFB-48CF-9A6C-53303758E4FA}"/>
              </a:ext>
            </a:extLst>
          </p:cNvPr>
          <p:cNvSpPr/>
          <p:nvPr/>
        </p:nvSpPr>
        <p:spPr>
          <a:xfrm>
            <a:off x="6506177" y="1977969"/>
            <a:ext cx="53353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DB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에서 해당 업체에 대한 후기를 읽어와 출력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DDA935-53E2-4AE7-BC69-B76E957D0BE5}"/>
              </a:ext>
            </a:extLst>
          </p:cNvPr>
          <p:cNvSpPr/>
          <p:nvPr/>
        </p:nvSpPr>
        <p:spPr>
          <a:xfrm>
            <a:off x="6651608" y="3635917"/>
            <a:ext cx="53353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후기 작성 후 보내기 버튼을 눌러 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DB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기록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C8E26C-82E4-417C-A9C8-04E9C166BAA3}"/>
              </a:ext>
            </a:extLst>
          </p:cNvPr>
          <p:cNvSpPr/>
          <p:nvPr/>
        </p:nvSpPr>
        <p:spPr>
          <a:xfrm>
            <a:off x="7610257" y="4578735"/>
            <a:ext cx="4051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processAddComment.jsp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수행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CommentDao.java의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write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() 메소드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D4C520-EF6F-4789-951A-CD3AB3087138}"/>
              </a:ext>
            </a:extLst>
          </p:cNvPr>
          <p:cNvSpPr/>
          <p:nvPr/>
        </p:nvSpPr>
        <p:spPr>
          <a:xfrm>
            <a:off x="5158060" y="3816614"/>
            <a:ext cx="1288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store.jsp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4A881D-EF21-4285-929B-5DB730EF1531}"/>
              </a:ext>
            </a:extLst>
          </p:cNvPr>
          <p:cNvSpPr/>
          <p:nvPr/>
        </p:nvSpPr>
        <p:spPr>
          <a:xfrm>
            <a:off x="5183460" y="4872202"/>
            <a:ext cx="1288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store.jsp</a:t>
            </a:r>
            <a:endParaRPr lang="ko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0B128F36-1058-4B8B-9564-C3C3CFC2F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541" y="175632"/>
            <a:ext cx="6080243" cy="628548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92242-33C3-438C-B02E-2670524BAAD6}"/>
              </a:ext>
            </a:extLst>
          </p:cNvPr>
          <p:cNvCxnSpPr>
            <a:cxnSpLocks/>
          </p:cNvCxnSpPr>
          <p:nvPr/>
        </p:nvCxnSpPr>
        <p:spPr>
          <a:xfrm>
            <a:off x="3918854" y="3362960"/>
            <a:ext cx="2177146" cy="453654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092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1EC6A01-5258-4EA2-A726-637081BB31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오각형 7">
            <a:extLst>
              <a:ext uri="{FF2B5EF4-FFF2-40B4-BE49-F238E27FC236}">
                <a16:creationId xmlns:a16="http://schemas.microsoft.com/office/drawing/2014/main" id="{FB44BEB9-DB01-4CA8-A865-03E76519097A}"/>
              </a:ext>
            </a:extLst>
          </p:cNvPr>
          <p:cNvSpPr/>
          <p:nvPr/>
        </p:nvSpPr>
        <p:spPr>
          <a:xfrm>
            <a:off x="0" y="2006599"/>
            <a:ext cx="4281714" cy="2844800"/>
          </a:xfrm>
          <a:prstGeom prst="homePlate">
            <a:avLst/>
          </a:prstGeom>
          <a:solidFill>
            <a:schemeClr val="accent6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FAA8D9-58E5-404C-9D3D-A5F3B784338F}"/>
              </a:ext>
            </a:extLst>
          </p:cNvPr>
          <p:cNvSpPr/>
          <p:nvPr/>
        </p:nvSpPr>
        <p:spPr>
          <a:xfrm>
            <a:off x="0" y="3428999"/>
            <a:ext cx="12192000" cy="34290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82FB99-34EE-4E64-BD4E-3624D65F0BC5}"/>
              </a:ext>
            </a:extLst>
          </p:cNvPr>
          <p:cNvSpPr txBox="1"/>
          <p:nvPr/>
        </p:nvSpPr>
        <p:spPr>
          <a:xfrm>
            <a:off x="5061319" y="2413334"/>
            <a:ext cx="4756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 sz="6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데모 동영상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EA88933-77D6-48DF-8BF1-98A7053D5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462" y="2262511"/>
            <a:ext cx="2311200" cy="23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9116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C20F57-B84D-4ABE-AC0C-2A2B83E54C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D2797E-BF22-4B9F-93DB-D72BA67CEC37}"/>
              </a:ext>
            </a:extLst>
          </p:cNvPr>
          <p:cNvGrpSpPr/>
          <p:nvPr/>
        </p:nvGrpSpPr>
        <p:grpSpPr>
          <a:xfrm>
            <a:off x="0" y="307975"/>
            <a:ext cx="2633221" cy="954306"/>
            <a:chOff x="0" y="307975"/>
            <a:chExt cx="2633221" cy="95430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DE4F1C4-95AA-464B-8B0D-455B9778A34B}"/>
                </a:ext>
              </a:extLst>
            </p:cNvPr>
            <p:cNvSpPr/>
            <p:nvPr/>
          </p:nvSpPr>
          <p:spPr>
            <a:xfrm>
              <a:off x="0" y="307975"/>
              <a:ext cx="85725" cy="876299"/>
            </a:xfrm>
            <a:prstGeom prst="rect">
              <a:avLst/>
            </a:prstGeom>
            <a:solidFill>
              <a:srgbClr val="0000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DAEBDFC-B0C5-47DE-B38B-80160218E8BF}"/>
                </a:ext>
              </a:extLst>
            </p:cNvPr>
            <p:cNvSpPr/>
            <p:nvPr/>
          </p:nvSpPr>
          <p:spPr>
            <a:xfrm>
              <a:off x="233205" y="307975"/>
              <a:ext cx="3962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003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4.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17E1133-3D16-4DF6-9F80-46CAA6EF5072}"/>
                </a:ext>
              </a:extLst>
            </p:cNvPr>
            <p:cNvSpPr/>
            <p:nvPr/>
          </p:nvSpPr>
          <p:spPr>
            <a:xfrm>
              <a:off x="233205" y="615950"/>
              <a:ext cx="240001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b="1" dirty="0">
                  <a:solidFill>
                    <a:srgbClr val="00003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데모 동영상</a:t>
              </a:r>
              <a:endParaRPr lang="en-US" altLang="ko-KR" sz="3600" b="1" dirty="0">
                <a:solidFill>
                  <a:srgbClr val="0000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997F8A-8009-4C1C-A879-ACC1BF77C882}"/>
              </a:ext>
            </a:extLst>
          </p:cNvPr>
          <p:cNvSpPr/>
          <p:nvPr/>
        </p:nvSpPr>
        <p:spPr>
          <a:xfrm>
            <a:off x="0" y="6287975"/>
            <a:ext cx="12192000" cy="584774"/>
          </a:xfrm>
          <a:prstGeom prst="rect">
            <a:avLst/>
          </a:prstGeom>
          <a:solidFill>
            <a:srgbClr val="000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KakaoTalk_20200702_002833248">
            <a:hlinkClick r:id="" action="ppaction://media"/>
            <a:extLst>
              <a:ext uri="{FF2B5EF4-FFF2-40B4-BE49-F238E27FC236}">
                <a16:creationId xmlns:a16="http://schemas.microsoft.com/office/drawing/2014/main" id="{C146122B-77EA-453A-816A-C46C38478F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201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48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24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41D90CD-E6D7-4F2F-BE6A-C7448FCF2769}"/>
              </a:ext>
            </a:extLst>
          </p:cNvPr>
          <p:cNvGrpSpPr/>
          <p:nvPr/>
        </p:nvGrpSpPr>
        <p:grpSpPr>
          <a:xfrm>
            <a:off x="0" y="0"/>
            <a:ext cx="12192000" cy="6872747"/>
            <a:chOff x="0" y="0"/>
            <a:chExt cx="12192000" cy="687274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5541312-F791-4E27-8EBE-EDF1926E00C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F61B3D-7FDD-44FB-BA85-1A4C67F5A97C}"/>
                </a:ext>
              </a:extLst>
            </p:cNvPr>
            <p:cNvSpPr/>
            <p:nvPr/>
          </p:nvSpPr>
          <p:spPr>
            <a:xfrm>
              <a:off x="0" y="6420050"/>
              <a:ext cx="12192000" cy="45269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E97FA25-6669-4A3C-BC9B-03740EEF3800}"/>
              </a:ext>
            </a:extLst>
          </p:cNvPr>
          <p:cNvGrpSpPr/>
          <p:nvPr/>
        </p:nvGrpSpPr>
        <p:grpSpPr>
          <a:xfrm>
            <a:off x="4742718" y="1652139"/>
            <a:ext cx="2598655" cy="2072001"/>
            <a:chOff x="4443950" y="1246412"/>
            <a:chExt cx="2598655" cy="207200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E01B0E-7BE0-4A33-89D5-6B4D191C879D}"/>
                </a:ext>
              </a:extLst>
            </p:cNvPr>
            <p:cNvSpPr txBox="1"/>
            <p:nvPr/>
          </p:nvSpPr>
          <p:spPr>
            <a:xfrm>
              <a:off x="4551852" y="1392057"/>
              <a:ext cx="249075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0" b="1" dirty="0" err="1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올밤</a:t>
              </a:r>
              <a:endParaRPr lang="ko-KR" altLang="en-US" sz="10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4EA804-80AA-47F1-865A-06A504C5FA9C}"/>
                </a:ext>
              </a:extLst>
            </p:cNvPr>
            <p:cNvSpPr txBox="1"/>
            <p:nvPr/>
          </p:nvSpPr>
          <p:spPr>
            <a:xfrm>
              <a:off x="4810419" y="2918303"/>
              <a:ext cx="19736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</a:rPr>
                <a:t>O  W  L  B  A  M</a:t>
              </a:r>
              <a:endParaRPr lang="ko-KR" altLang="en-US" sz="2000" dirty="0">
                <a:solidFill>
                  <a:schemeClr val="bg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D868F33-8530-4DE3-8B7E-DF47E5A20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22047">
              <a:off x="4443950" y="1246412"/>
              <a:ext cx="419862" cy="419862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9D541E1-B092-4D1B-9F0B-AA9FA2E70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000" y="3880124"/>
            <a:ext cx="3060000" cy="306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CEE959-4BF2-4BA2-AB58-266BD0641B3F}"/>
              </a:ext>
            </a:extLst>
          </p:cNvPr>
          <p:cNvSpPr txBox="1"/>
          <p:nvPr/>
        </p:nvSpPr>
        <p:spPr>
          <a:xfrm>
            <a:off x="4663554" y="4392646"/>
            <a:ext cx="2981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9135213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41D90CD-E6D7-4F2F-BE6A-C7448FCF2769}"/>
              </a:ext>
            </a:extLst>
          </p:cNvPr>
          <p:cNvGrpSpPr/>
          <p:nvPr/>
        </p:nvGrpSpPr>
        <p:grpSpPr>
          <a:xfrm>
            <a:off x="0" y="0"/>
            <a:ext cx="12192000" cy="6872748"/>
            <a:chOff x="0" y="0"/>
            <a:chExt cx="12192000" cy="687274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5541312-F791-4E27-8EBE-EDF1926E00C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F61B3D-7FDD-44FB-BA85-1A4C67F5A97C}"/>
                </a:ext>
              </a:extLst>
            </p:cNvPr>
            <p:cNvSpPr/>
            <p:nvPr/>
          </p:nvSpPr>
          <p:spPr>
            <a:xfrm>
              <a:off x="0" y="5092700"/>
              <a:ext cx="12192000" cy="1780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6E01B0E-7BE0-4A33-89D5-6B4D191C879D}"/>
              </a:ext>
            </a:extLst>
          </p:cNvPr>
          <p:cNvSpPr txBox="1"/>
          <p:nvPr/>
        </p:nvSpPr>
        <p:spPr>
          <a:xfrm>
            <a:off x="4659760" y="1386843"/>
            <a:ext cx="24907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올밤</a:t>
            </a:r>
            <a:endParaRPr lang="ko-KR" altLang="en-US" sz="10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EA804-80AA-47F1-865A-06A504C5FA9C}"/>
              </a:ext>
            </a:extLst>
          </p:cNvPr>
          <p:cNvSpPr txBox="1"/>
          <p:nvPr/>
        </p:nvSpPr>
        <p:spPr>
          <a:xfrm>
            <a:off x="4918329" y="2917735"/>
            <a:ext cx="1973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O  W  L  B  A  M</a:t>
            </a:r>
            <a:endParaRPr lang="ko-KR" altLang="en-US" sz="2000" dirty="0">
              <a:solidFill>
                <a:schemeClr val="bg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D868F33-8530-4DE3-8B7E-DF47E5A20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7946">
            <a:off x="6840642" y="1346024"/>
            <a:ext cx="419862" cy="4198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C12493-60F4-40B7-AF5B-CF6A4C5AA679}"/>
              </a:ext>
            </a:extLst>
          </p:cNvPr>
          <p:cNvSpPr txBox="1"/>
          <p:nvPr/>
        </p:nvSpPr>
        <p:spPr>
          <a:xfrm>
            <a:off x="258504" y="5181649"/>
            <a:ext cx="1167499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고급웹프로그래밍</a:t>
            </a:r>
            <a:r>
              <a:rPr lang="en-US" altLang="ko-KR" sz="2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(ITEC416004)</a:t>
            </a:r>
          </a:p>
          <a:p>
            <a:pPr algn="ctr"/>
            <a:r>
              <a:rPr lang="en-US" altLang="ko-KR" sz="2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11</a:t>
            </a:r>
            <a:r>
              <a:rPr lang="ko-KR" altLang="en-US" sz="2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팀 </a:t>
            </a:r>
            <a:r>
              <a:rPr lang="en-US" altLang="ko-KR" sz="2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</a:t>
            </a:r>
            <a:r>
              <a:rPr lang="ko-KR" altLang="en-US" sz="28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라떼는</a:t>
            </a:r>
            <a:r>
              <a:rPr lang="ko-KR" altLang="en-US" sz="2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말이야</a:t>
            </a:r>
            <a:r>
              <a:rPr lang="en-US" altLang="ko-KR" sz="2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’</a:t>
            </a:r>
          </a:p>
          <a:p>
            <a:pPr algn="ctr"/>
            <a:endParaRPr lang="en-US" altLang="ko-KR" sz="12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2015114934 </a:t>
            </a:r>
            <a:r>
              <a:rPr lang="ko-KR" altLang="en-US" sz="24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김경래</a:t>
            </a: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2015117050 </a:t>
            </a:r>
            <a:r>
              <a:rPr lang="ko-KR" altLang="en-US" sz="24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남이찬</a:t>
            </a: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2018111345 </a:t>
            </a:r>
            <a:r>
              <a:rPr lang="ko-KR" altLang="en-US" sz="24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김보찬</a:t>
            </a: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2018116454 </a:t>
            </a: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석혜린</a:t>
            </a:r>
            <a:endParaRPr lang="en-US" altLang="ko-KR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DC2AE8-1351-48A3-B7F6-F411F945D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504" y="2463779"/>
            <a:ext cx="3059076" cy="305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7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41D90CD-E6D7-4F2F-BE6A-C7448FCF27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45142" y="-1451429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5541312-F791-4E27-8EBE-EDF1926E00CE}"/>
                </a:ext>
              </a:extLst>
            </p:cNvPr>
            <p:cNvSpPr/>
            <p:nvPr/>
          </p:nvSpPr>
          <p:spPr>
            <a:xfrm>
              <a:off x="-145142" y="-1451429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F61B3D-7FDD-44FB-BA85-1A4C67F5A97C}"/>
                </a:ext>
              </a:extLst>
            </p:cNvPr>
            <p:cNvSpPr/>
            <p:nvPr/>
          </p:nvSpPr>
          <p:spPr>
            <a:xfrm>
              <a:off x="-145142" y="-1451428"/>
              <a:ext cx="12192000" cy="14748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4D68737-EAB8-4A5E-9CD0-E8AE2A2C32E6}"/>
              </a:ext>
            </a:extLst>
          </p:cNvPr>
          <p:cNvSpPr/>
          <p:nvPr/>
        </p:nvSpPr>
        <p:spPr>
          <a:xfrm>
            <a:off x="2732015" y="2018701"/>
            <a:ext cx="6727970" cy="679509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1.  </a:t>
            </a:r>
            <a:r>
              <a:rPr lang="ko-KR" altLang="en-US" sz="3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배경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D03019B-4BE0-4DD8-B4F4-FC0F522BBD1C}"/>
              </a:ext>
            </a:extLst>
          </p:cNvPr>
          <p:cNvSpPr/>
          <p:nvPr/>
        </p:nvSpPr>
        <p:spPr>
          <a:xfrm>
            <a:off x="2732015" y="5186572"/>
            <a:ext cx="6727970" cy="679509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4.  </a:t>
            </a:r>
            <a:r>
              <a:rPr lang="ko-KR" altLang="en-US" sz="3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데모 동영상</a:t>
            </a:r>
          </a:p>
        </p:txBody>
      </p:sp>
      <p:pic>
        <p:nvPicPr>
          <p:cNvPr id="16" name="그림 15" descr="그리기, 음식이(가) 표시된 사진&#10;&#10;자동 생성된 설명">
            <a:extLst>
              <a:ext uri="{FF2B5EF4-FFF2-40B4-BE49-F238E27FC236}">
                <a16:creationId xmlns:a16="http://schemas.microsoft.com/office/drawing/2014/main" id="{624218A1-E287-4308-911B-70F2E3B12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476" y="1789065"/>
            <a:ext cx="467075" cy="467075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20D59E4-2888-4205-BD3C-16A2E93832E2}"/>
              </a:ext>
            </a:extLst>
          </p:cNvPr>
          <p:cNvSpPr/>
          <p:nvPr/>
        </p:nvSpPr>
        <p:spPr>
          <a:xfrm>
            <a:off x="2732015" y="3075950"/>
            <a:ext cx="6727970" cy="679509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2.  </a:t>
            </a:r>
            <a:r>
              <a:rPr lang="ko-KR" altLang="en-US" sz="3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구성</a:t>
            </a:r>
          </a:p>
        </p:txBody>
      </p:sp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7AEA4B71-F77E-4994-8633-E4BEE366A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476" y="2840474"/>
            <a:ext cx="467075" cy="467075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26DFB53-FC0B-469E-906A-FAE66E0B4601}"/>
              </a:ext>
            </a:extLst>
          </p:cNvPr>
          <p:cNvSpPr/>
          <p:nvPr/>
        </p:nvSpPr>
        <p:spPr>
          <a:xfrm>
            <a:off x="2732015" y="4131261"/>
            <a:ext cx="6727970" cy="679509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3.  </a:t>
            </a:r>
            <a:r>
              <a:rPr lang="ko-KR" altLang="en-US" sz="3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방법</a:t>
            </a:r>
          </a:p>
        </p:txBody>
      </p:sp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7A7629D0-687B-4218-9AC4-C5C110D81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476" y="3897722"/>
            <a:ext cx="467075" cy="4670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206135B-E139-4FB6-B364-50ED834B45E3}"/>
              </a:ext>
            </a:extLst>
          </p:cNvPr>
          <p:cNvSpPr txBox="1"/>
          <p:nvPr/>
        </p:nvSpPr>
        <p:spPr>
          <a:xfrm>
            <a:off x="483626" y="339817"/>
            <a:ext cx="146706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EE91C833-38CE-4319-8C0F-339E6C7E02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476" y="4953033"/>
            <a:ext cx="467075" cy="4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7165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1EC6A01-5258-4EA2-A726-637081BB31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오각형 7">
            <a:extLst>
              <a:ext uri="{FF2B5EF4-FFF2-40B4-BE49-F238E27FC236}">
                <a16:creationId xmlns:a16="http://schemas.microsoft.com/office/drawing/2014/main" id="{FB44BEB9-DB01-4CA8-A865-03E76519097A}"/>
              </a:ext>
            </a:extLst>
          </p:cNvPr>
          <p:cNvSpPr/>
          <p:nvPr/>
        </p:nvSpPr>
        <p:spPr>
          <a:xfrm>
            <a:off x="0" y="2006599"/>
            <a:ext cx="4281714" cy="2844800"/>
          </a:xfrm>
          <a:prstGeom prst="homePlate">
            <a:avLst/>
          </a:prstGeom>
          <a:solidFill>
            <a:schemeClr val="accent6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FAA8D9-58E5-404C-9D3D-A5F3B784338F}"/>
              </a:ext>
            </a:extLst>
          </p:cNvPr>
          <p:cNvSpPr/>
          <p:nvPr/>
        </p:nvSpPr>
        <p:spPr>
          <a:xfrm>
            <a:off x="0" y="3428999"/>
            <a:ext cx="12192000" cy="34290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82FB99-34EE-4E64-BD4E-3624D65F0BC5}"/>
              </a:ext>
            </a:extLst>
          </p:cNvPr>
          <p:cNvSpPr txBox="1"/>
          <p:nvPr/>
        </p:nvSpPr>
        <p:spPr>
          <a:xfrm>
            <a:off x="5061319" y="2413334"/>
            <a:ext cx="54569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6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배경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4FCD9B-B67B-4116-8954-218F698F66F9}"/>
              </a:ext>
            </a:extLst>
          </p:cNvPr>
          <p:cNvSpPr txBox="1"/>
          <p:nvPr/>
        </p:nvSpPr>
        <p:spPr>
          <a:xfrm>
            <a:off x="5971824" y="3418111"/>
            <a:ext cx="32768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1-1. </a:t>
            </a:r>
            <a:r>
              <a:rPr lang="ko-KR" altLang="en-US" sz="4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 상황</a:t>
            </a:r>
            <a:endParaRPr lang="en-US" altLang="ko-KR" sz="40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4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1-2. </a:t>
            </a:r>
            <a:r>
              <a:rPr lang="ko-KR" altLang="en-US" sz="4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목표</a:t>
            </a:r>
            <a:endParaRPr lang="en-US" altLang="ko-KR" sz="40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4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1-3. </a:t>
            </a:r>
            <a:r>
              <a:rPr lang="ko-KR" altLang="en-US" sz="4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기대 효과</a:t>
            </a:r>
            <a:endParaRPr lang="en-US" altLang="ko-KR" sz="40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EA54CBE-B570-4A1F-8AA9-65271E8AC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462" y="2262511"/>
            <a:ext cx="2311200" cy="23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821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C20F57-B84D-4ABE-AC0C-2A2B83E54C32}"/>
              </a:ext>
            </a:extLst>
          </p:cNvPr>
          <p:cNvSpPr/>
          <p:nvPr/>
        </p:nvSpPr>
        <p:spPr>
          <a:xfrm>
            <a:off x="-96253" y="34868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D2797E-BF22-4B9F-93DB-D72BA67CEC37}"/>
              </a:ext>
            </a:extLst>
          </p:cNvPr>
          <p:cNvGrpSpPr/>
          <p:nvPr/>
        </p:nvGrpSpPr>
        <p:grpSpPr>
          <a:xfrm>
            <a:off x="0" y="307975"/>
            <a:ext cx="2230868" cy="954306"/>
            <a:chOff x="0" y="307975"/>
            <a:chExt cx="2230868" cy="95430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DE4F1C4-95AA-464B-8B0D-455B9778A34B}"/>
                </a:ext>
              </a:extLst>
            </p:cNvPr>
            <p:cNvSpPr/>
            <p:nvPr/>
          </p:nvSpPr>
          <p:spPr>
            <a:xfrm>
              <a:off x="0" y="307975"/>
              <a:ext cx="85725" cy="876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DAEBDFC-B0C5-47DE-B38B-80160218E8BF}"/>
                </a:ext>
              </a:extLst>
            </p:cNvPr>
            <p:cNvSpPr/>
            <p:nvPr/>
          </p:nvSpPr>
          <p:spPr>
            <a:xfrm>
              <a:off x="233205" y="307975"/>
              <a:ext cx="19976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1-1. </a:t>
              </a:r>
              <a:r>
                <a:rPr lang="ko-KR" altLang="en-US" b="1" dirty="0">
                  <a:solidFill>
                    <a:schemeClr val="accen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프로젝트 배경</a:t>
              </a:r>
              <a:endParaRPr lang="en-US" altLang="ko-KR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17E1133-3D16-4DF6-9F80-46CAA6EF5072}"/>
                </a:ext>
              </a:extLst>
            </p:cNvPr>
            <p:cNvSpPr/>
            <p:nvPr/>
          </p:nvSpPr>
          <p:spPr>
            <a:xfrm>
              <a:off x="233205" y="615950"/>
              <a:ext cx="198002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b="1" dirty="0">
                  <a:solidFill>
                    <a:schemeClr val="accent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문제 상황</a:t>
              </a:r>
              <a:endParaRPr lang="en-US" altLang="ko-KR" sz="3600" b="1" dirty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997F8A-8009-4C1C-A879-ACC1BF77C882}"/>
              </a:ext>
            </a:extLst>
          </p:cNvPr>
          <p:cNvSpPr/>
          <p:nvPr/>
        </p:nvSpPr>
        <p:spPr>
          <a:xfrm>
            <a:off x="0" y="6287975"/>
            <a:ext cx="12192000" cy="584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5878114-27DE-4E4A-84DC-C64364394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33" y="1954292"/>
            <a:ext cx="4318934" cy="4318934"/>
          </a:xfrm>
          <a:prstGeom prst="rect">
            <a:avLst/>
          </a:prstGeom>
        </p:spPr>
      </p:pic>
      <p:pic>
        <p:nvPicPr>
          <p:cNvPr id="20" name="그림 19" descr="오렌지, 표지판, 음식이(가) 표시된 사진&#10;&#10;자동 생성된 설명">
            <a:extLst>
              <a:ext uri="{FF2B5EF4-FFF2-40B4-BE49-F238E27FC236}">
                <a16:creationId xmlns:a16="http://schemas.microsoft.com/office/drawing/2014/main" id="{0FBFCDB3-88C6-4B09-8611-DD7873452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1675664"/>
            <a:ext cx="4876190" cy="4876190"/>
          </a:xfrm>
          <a:prstGeom prst="rect">
            <a:avLst/>
          </a:prstGeom>
        </p:spPr>
      </p:pic>
      <p:pic>
        <p:nvPicPr>
          <p:cNvPr id="22" name="그림 21" descr="개체, 램프이(가) 표시된 사진&#10;&#10;자동 생성된 설명">
            <a:extLst>
              <a:ext uri="{FF2B5EF4-FFF2-40B4-BE49-F238E27FC236}">
                <a16:creationId xmlns:a16="http://schemas.microsoft.com/office/drawing/2014/main" id="{4A72B7B4-3D3A-42AE-B0F5-5402394A5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628" y="436261"/>
            <a:ext cx="2003037" cy="200303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30240C2-F9B5-4111-AF6E-6FC520B92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93612"/>
            <a:ext cx="3059076" cy="3059076"/>
          </a:xfrm>
          <a:prstGeom prst="rect">
            <a:avLst/>
          </a:prstGeom>
        </p:spPr>
      </p:pic>
      <p:pic>
        <p:nvPicPr>
          <p:cNvPr id="40" name="그림 39" descr="방, 테이블이(가) 표시된 사진&#10;&#10;자동 생성된 설명">
            <a:extLst>
              <a:ext uri="{FF2B5EF4-FFF2-40B4-BE49-F238E27FC236}">
                <a16:creationId xmlns:a16="http://schemas.microsoft.com/office/drawing/2014/main" id="{C2BEBEF4-5EC3-4037-8B3E-CF1E71371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8327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04 0.06806 L -0.05638 0.01852 C -0.07305 0.00718 -0.09792 0.00139 -0.1237 0.00139 C -0.15339 0.00139 -0.17709 0.00718 -0.19362 0.01852 L -0.27292 0.06806 " pathEditMode="relative" rAng="0" ptsTypes="AAAAA">
                                      <p:cBhvr>
                                        <p:cTn id="6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05" y="-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C20F57-B84D-4ABE-AC0C-2A2B83E54C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D2797E-BF22-4B9F-93DB-D72BA67CEC37}"/>
              </a:ext>
            </a:extLst>
          </p:cNvPr>
          <p:cNvGrpSpPr/>
          <p:nvPr/>
        </p:nvGrpSpPr>
        <p:grpSpPr>
          <a:xfrm>
            <a:off x="0" y="307975"/>
            <a:ext cx="2230868" cy="954306"/>
            <a:chOff x="0" y="307975"/>
            <a:chExt cx="2230868" cy="95430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DE4F1C4-95AA-464B-8B0D-455B9778A34B}"/>
                </a:ext>
              </a:extLst>
            </p:cNvPr>
            <p:cNvSpPr/>
            <p:nvPr/>
          </p:nvSpPr>
          <p:spPr>
            <a:xfrm>
              <a:off x="0" y="307975"/>
              <a:ext cx="85725" cy="876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DAEBDFC-B0C5-47DE-B38B-80160218E8BF}"/>
                </a:ext>
              </a:extLst>
            </p:cNvPr>
            <p:cNvSpPr/>
            <p:nvPr/>
          </p:nvSpPr>
          <p:spPr>
            <a:xfrm>
              <a:off x="233205" y="307975"/>
              <a:ext cx="19976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1-1. </a:t>
              </a:r>
              <a:r>
                <a:rPr lang="ko-KR" altLang="en-US" b="1" dirty="0">
                  <a:solidFill>
                    <a:schemeClr val="accen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프로젝트 배경</a:t>
              </a:r>
              <a:endParaRPr lang="en-US" altLang="ko-KR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17E1133-3D16-4DF6-9F80-46CAA6EF5072}"/>
                </a:ext>
              </a:extLst>
            </p:cNvPr>
            <p:cNvSpPr/>
            <p:nvPr/>
          </p:nvSpPr>
          <p:spPr>
            <a:xfrm>
              <a:off x="233205" y="615950"/>
              <a:ext cx="198002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b="1" dirty="0">
                  <a:solidFill>
                    <a:schemeClr val="accent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문제 상황</a:t>
              </a:r>
              <a:endParaRPr lang="en-US" altLang="ko-KR" sz="3600" b="1" dirty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997F8A-8009-4C1C-A879-ACC1BF77C882}"/>
              </a:ext>
            </a:extLst>
          </p:cNvPr>
          <p:cNvSpPr/>
          <p:nvPr/>
        </p:nvSpPr>
        <p:spPr>
          <a:xfrm>
            <a:off x="0" y="6287975"/>
            <a:ext cx="12192000" cy="584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A32EF2-12D7-4CF6-BDBB-02F46B177139}"/>
              </a:ext>
            </a:extLst>
          </p:cNvPr>
          <p:cNvGrpSpPr/>
          <p:nvPr/>
        </p:nvGrpSpPr>
        <p:grpSpPr>
          <a:xfrm>
            <a:off x="566445" y="2418020"/>
            <a:ext cx="5353050" cy="2037717"/>
            <a:chOff x="816092" y="1760722"/>
            <a:chExt cx="5353050" cy="203771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30D1321-B330-4E02-BE85-35709A36C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092" y="1760722"/>
              <a:ext cx="5353050" cy="203771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A88CBFE-35B1-4FAC-8EC9-760082352D3C}"/>
                </a:ext>
              </a:extLst>
            </p:cNvPr>
            <p:cNvSpPr/>
            <p:nvPr/>
          </p:nvSpPr>
          <p:spPr>
            <a:xfrm>
              <a:off x="931178" y="2235913"/>
              <a:ext cx="1400961" cy="143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272D7F1-9E0B-4D2A-ACFD-83FBF03EE93F}"/>
                </a:ext>
              </a:extLst>
            </p:cNvPr>
            <p:cNvSpPr/>
            <p:nvPr/>
          </p:nvSpPr>
          <p:spPr>
            <a:xfrm>
              <a:off x="931177" y="3232030"/>
              <a:ext cx="1400961" cy="143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F8D959D-A473-4BE1-B813-131C7A28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43" y="1841943"/>
            <a:ext cx="5353051" cy="5760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F30DFA-823B-4506-AEC1-23C04491F5C5}"/>
              </a:ext>
            </a:extLst>
          </p:cNvPr>
          <p:cNvSpPr/>
          <p:nvPr/>
        </p:nvSpPr>
        <p:spPr>
          <a:xfrm>
            <a:off x="679920" y="3036622"/>
            <a:ext cx="1268963" cy="2095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E090BE4-2EE5-4C45-BF21-2137773F62BA}"/>
              </a:ext>
            </a:extLst>
          </p:cNvPr>
          <p:cNvSpPr/>
          <p:nvPr/>
        </p:nvSpPr>
        <p:spPr>
          <a:xfrm>
            <a:off x="679919" y="4043989"/>
            <a:ext cx="1268963" cy="2095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FBA106-F287-4956-9508-3B7B12EA9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937" y="1701219"/>
            <a:ext cx="5218389" cy="34557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505C9B2-2728-477B-A779-C17D81F701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16611" b="7508"/>
          <a:stretch/>
        </p:blipFill>
        <p:spPr>
          <a:xfrm>
            <a:off x="6485937" y="1335352"/>
            <a:ext cx="5220000" cy="4023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937601-E911-4683-B6B2-D8FB7D07261E}"/>
              </a:ext>
            </a:extLst>
          </p:cNvPr>
          <p:cNvSpPr/>
          <p:nvPr/>
        </p:nvSpPr>
        <p:spPr>
          <a:xfrm>
            <a:off x="9429406" y="1844319"/>
            <a:ext cx="794799" cy="2499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7BAD79-9886-4DEF-9B81-38E48CE8A7A3}"/>
              </a:ext>
            </a:extLst>
          </p:cNvPr>
          <p:cNvSpPr/>
          <p:nvPr/>
        </p:nvSpPr>
        <p:spPr>
          <a:xfrm>
            <a:off x="8956655" y="2316943"/>
            <a:ext cx="794799" cy="2499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0E01F5D-4920-4774-A168-4E71FCC70C60}"/>
              </a:ext>
            </a:extLst>
          </p:cNvPr>
          <p:cNvSpPr/>
          <p:nvPr/>
        </p:nvSpPr>
        <p:spPr>
          <a:xfrm>
            <a:off x="9273896" y="2777928"/>
            <a:ext cx="794799" cy="2499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BAA15D-CE58-4A68-B424-CD92DB7183FA}"/>
              </a:ext>
            </a:extLst>
          </p:cNvPr>
          <p:cNvSpPr/>
          <p:nvPr/>
        </p:nvSpPr>
        <p:spPr>
          <a:xfrm>
            <a:off x="9273895" y="3749036"/>
            <a:ext cx="794799" cy="2499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6E7E9E4-9C5F-489A-AD52-67FFB88DA988}"/>
              </a:ext>
            </a:extLst>
          </p:cNvPr>
          <p:cNvSpPr/>
          <p:nvPr/>
        </p:nvSpPr>
        <p:spPr>
          <a:xfrm>
            <a:off x="9301179" y="4235701"/>
            <a:ext cx="794799" cy="2499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ADD67B-23F6-4290-B47B-849A8EEFC5B6}"/>
              </a:ext>
            </a:extLst>
          </p:cNvPr>
          <p:cNvSpPr/>
          <p:nvPr/>
        </p:nvSpPr>
        <p:spPr>
          <a:xfrm>
            <a:off x="9238974" y="4693932"/>
            <a:ext cx="794799" cy="2499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09ECBF9-1B12-4C7D-9440-E3810D78E6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140" y="2691828"/>
            <a:ext cx="3809719" cy="380971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E5CF99-FD42-4C37-91B6-6ABA2E8879C9}"/>
              </a:ext>
            </a:extLst>
          </p:cNvPr>
          <p:cNvSpPr/>
          <p:nvPr/>
        </p:nvSpPr>
        <p:spPr>
          <a:xfrm>
            <a:off x="9014999" y="3250727"/>
            <a:ext cx="794799" cy="2499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424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C20F57-B84D-4ABE-AC0C-2A2B83E54C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D2797E-BF22-4B9F-93DB-D72BA67CEC37}"/>
              </a:ext>
            </a:extLst>
          </p:cNvPr>
          <p:cNvGrpSpPr/>
          <p:nvPr/>
        </p:nvGrpSpPr>
        <p:grpSpPr>
          <a:xfrm>
            <a:off x="0" y="307975"/>
            <a:ext cx="2221250" cy="954306"/>
            <a:chOff x="0" y="307975"/>
            <a:chExt cx="2221250" cy="95430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DE4F1C4-95AA-464B-8B0D-455B9778A34B}"/>
                </a:ext>
              </a:extLst>
            </p:cNvPr>
            <p:cNvSpPr/>
            <p:nvPr/>
          </p:nvSpPr>
          <p:spPr>
            <a:xfrm>
              <a:off x="0" y="307975"/>
              <a:ext cx="85725" cy="876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DAEBDFC-B0C5-47DE-B38B-80160218E8BF}"/>
                </a:ext>
              </a:extLst>
            </p:cNvPr>
            <p:cNvSpPr/>
            <p:nvPr/>
          </p:nvSpPr>
          <p:spPr>
            <a:xfrm>
              <a:off x="233205" y="307975"/>
              <a:ext cx="19880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1-2. </a:t>
              </a:r>
              <a:r>
                <a:rPr lang="ko-KR" altLang="en-US" b="1" dirty="0">
                  <a:solidFill>
                    <a:schemeClr val="accen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프로젝트 배경</a:t>
              </a:r>
              <a:endParaRPr lang="en-US" altLang="ko-KR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17E1133-3D16-4DF6-9F80-46CAA6EF5072}"/>
                </a:ext>
              </a:extLst>
            </p:cNvPr>
            <p:cNvSpPr/>
            <p:nvPr/>
          </p:nvSpPr>
          <p:spPr>
            <a:xfrm>
              <a:off x="233205" y="615950"/>
              <a:ext cx="198002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b="1" dirty="0">
                  <a:solidFill>
                    <a:schemeClr val="accent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 목표</a:t>
              </a:r>
              <a:endParaRPr lang="en-US" altLang="ko-KR" sz="3600" b="1" dirty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997F8A-8009-4C1C-A879-ACC1BF77C882}"/>
              </a:ext>
            </a:extLst>
          </p:cNvPr>
          <p:cNvSpPr/>
          <p:nvPr/>
        </p:nvSpPr>
        <p:spPr>
          <a:xfrm>
            <a:off x="0" y="6287975"/>
            <a:ext cx="12192000" cy="584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 descr="음식이(가) 표시된 사진&#10;&#10;자동 생성된 설명">
            <a:extLst>
              <a:ext uri="{FF2B5EF4-FFF2-40B4-BE49-F238E27FC236}">
                <a16:creationId xmlns:a16="http://schemas.microsoft.com/office/drawing/2014/main" id="{23C1807C-4773-4210-A268-86ADE404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7"/>
          <a:stretch/>
        </p:blipFill>
        <p:spPr>
          <a:xfrm>
            <a:off x="445703" y="4742949"/>
            <a:ext cx="3901440" cy="1869303"/>
          </a:xfrm>
          <a:prstGeom prst="rect">
            <a:avLst/>
          </a:prstGeom>
        </p:spPr>
      </p:pic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0A9EF3B9-2F0F-4813-ADF4-971816417BED}"/>
              </a:ext>
            </a:extLst>
          </p:cNvPr>
          <p:cNvSpPr/>
          <p:nvPr/>
        </p:nvSpPr>
        <p:spPr>
          <a:xfrm>
            <a:off x="3526584" y="1466956"/>
            <a:ext cx="8372189" cy="2308172"/>
          </a:xfrm>
          <a:prstGeom prst="wedgeRoundRectCallout">
            <a:avLst>
              <a:gd name="adj1" fmla="val -44648"/>
              <a:gd name="adj2" fmla="val 841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새벽에 영업하는 업체 정보를</a:t>
            </a:r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제공하고</a:t>
            </a:r>
            <a:endParaRPr lang="en-US" altLang="ko-KR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사용자들이 소통할 수 있는 </a:t>
            </a:r>
            <a:r>
              <a:rPr lang="ko-KR" altLang="en-US" sz="3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웹앱</a:t>
            </a:r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35867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C20F57-B84D-4ABE-AC0C-2A2B83E54C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D2797E-BF22-4B9F-93DB-D72BA67CEC37}"/>
              </a:ext>
            </a:extLst>
          </p:cNvPr>
          <p:cNvGrpSpPr/>
          <p:nvPr/>
        </p:nvGrpSpPr>
        <p:grpSpPr>
          <a:xfrm>
            <a:off x="0" y="307975"/>
            <a:ext cx="2221250" cy="954306"/>
            <a:chOff x="0" y="307975"/>
            <a:chExt cx="2221250" cy="95430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DE4F1C4-95AA-464B-8B0D-455B9778A34B}"/>
                </a:ext>
              </a:extLst>
            </p:cNvPr>
            <p:cNvSpPr/>
            <p:nvPr/>
          </p:nvSpPr>
          <p:spPr>
            <a:xfrm>
              <a:off x="0" y="307975"/>
              <a:ext cx="85725" cy="876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DAEBDFC-B0C5-47DE-B38B-80160218E8BF}"/>
                </a:ext>
              </a:extLst>
            </p:cNvPr>
            <p:cNvSpPr/>
            <p:nvPr/>
          </p:nvSpPr>
          <p:spPr>
            <a:xfrm>
              <a:off x="233205" y="307975"/>
              <a:ext cx="19880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1-3. </a:t>
              </a:r>
              <a:r>
                <a:rPr lang="ko-KR" altLang="en-US" b="1" dirty="0">
                  <a:solidFill>
                    <a:schemeClr val="accen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프로젝트 배경</a:t>
              </a:r>
              <a:endParaRPr lang="en-US" altLang="ko-KR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17E1133-3D16-4DF6-9F80-46CAA6EF5072}"/>
                </a:ext>
              </a:extLst>
            </p:cNvPr>
            <p:cNvSpPr/>
            <p:nvPr/>
          </p:nvSpPr>
          <p:spPr>
            <a:xfrm>
              <a:off x="233205" y="615950"/>
              <a:ext cx="186461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b="1" dirty="0">
                  <a:solidFill>
                    <a:schemeClr val="accent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기대효과</a:t>
              </a:r>
              <a:endParaRPr lang="en-US" altLang="ko-KR" sz="3600" b="1" dirty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997F8A-8009-4C1C-A879-ACC1BF77C882}"/>
              </a:ext>
            </a:extLst>
          </p:cNvPr>
          <p:cNvSpPr/>
          <p:nvPr/>
        </p:nvSpPr>
        <p:spPr>
          <a:xfrm>
            <a:off x="0" y="6287975"/>
            <a:ext cx="12192000" cy="584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DA7558-054A-4750-A342-8F2679032435}"/>
              </a:ext>
            </a:extLst>
          </p:cNvPr>
          <p:cNvSpPr/>
          <p:nvPr/>
        </p:nvSpPr>
        <p:spPr>
          <a:xfrm>
            <a:off x="-1" y="2702829"/>
            <a:ext cx="6227777" cy="40002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B45913-A839-489D-9925-499493A2B7C9}"/>
              </a:ext>
            </a:extLst>
          </p:cNvPr>
          <p:cNvSpPr txBox="1"/>
          <p:nvPr/>
        </p:nvSpPr>
        <p:spPr>
          <a:xfrm>
            <a:off x="233205" y="2195862"/>
            <a:ext cx="5994572" cy="78482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r>
              <a:rPr lang="ko-KR" altLang="en-US" sz="4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ato" charset="0"/>
              </a:rPr>
              <a:t>올빼미들의</a:t>
            </a:r>
            <a:r>
              <a:rPr lang="en-US" sz="4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ato" charset="0"/>
              </a:rPr>
              <a:t> </a:t>
            </a:r>
            <a:r>
              <a:rPr lang="ko-KR" altLang="en-US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ato" charset="0"/>
              </a:rPr>
              <a:t>밤을</a:t>
            </a:r>
            <a:r>
              <a:rPr lang="en-US" sz="4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ato" charset="0"/>
              </a:rPr>
              <a:t> </a:t>
            </a:r>
            <a:r>
              <a:rPr lang="ko-KR" altLang="en-US" sz="48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ato" charset="0"/>
              </a:rPr>
              <a:t>알차게</a:t>
            </a:r>
            <a:endParaRPr lang="en-US" sz="2700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ato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CE21E-158F-4AA6-A580-11DA13CD60BD}"/>
              </a:ext>
            </a:extLst>
          </p:cNvPr>
          <p:cNvSpPr txBox="1"/>
          <p:nvPr/>
        </p:nvSpPr>
        <p:spPr>
          <a:xfrm>
            <a:off x="463306" y="3205236"/>
            <a:ext cx="6648693" cy="1410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30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Lato Black" panose="020F0502020204030203" pitchFamily="34" charset="0"/>
              </a:rPr>
              <a:t>24</a:t>
            </a:r>
            <a:r>
              <a:rPr lang="ko-KR" altLang="en-US" sz="30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Lato Black" panose="020F0502020204030203" pitchFamily="34" charset="0"/>
              </a:rPr>
              <a:t>시간 운영 가게를 찾는 시간 최소화</a:t>
            </a:r>
            <a:endParaRPr lang="en-US" altLang="ko-KR" sz="3000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Lato Black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30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Lato Black" panose="020F0502020204030203" pitchFamily="34" charset="0"/>
              </a:rPr>
              <a:t>자신의 니즈에 맞는 가게 탐색</a:t>
            </a:r>
            <a:endParaRPr lang="en-US" altLang="ko-KR" sz="3000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Lato Black" panose="020F0502020204030203" pitchFamily="34" charset="0"/>
            </a:endParaRPr>
          </a:p>
        </p:txBody>
      </p:sp>
      <p:pic>
        <p:nvPicPr>
          <p:cNvPr id="17" name="그림 16" descr="그리기이(가) 표시된 사진&#10;&#10;자동 생성된 설명">
            <a:extLst>
              <a:ext uri="{FF2B5EF4-FFF2-40B4-BE49-F238E27FC236}">
                <a16:creationId xmlns:a16="http://schemas.microsoft.com/office/drawing/2014/main" id="{3BA44534-27D2-41B5-8452-32348F952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906" y="3249132"/>
            <a:ext cx="3024094" cy="302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0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1EC6A01-5258-4EA2-A726-637081BB31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오각형 7">
            <a:extLst>
              <a:ext uri="{FF2B5EF4-FFF2-40B4-BE49-F238E27FC236}">
                <a16:creationId xmlns:a16="http://schemas.microsoft.com/office/drawing/2014/main" id="{FB44BEB9-DB01-4CA8-A865-03E76519097A}"/>
              </a:ext>
            </a:extLst>
          </p:cNvPr>
          <p:cNvSpPr/>
          <p:nvPr/>
        </p:nvSpPr>
        <p:spPr>
          <a:xfrm>
            <a:off x="0" y="2006599"/>
            <a:ext cx="4281714" cy="2844800"/>
          </a:xfrm>
          <a:prstGeom prst="homePlate">
            <a:avLst/>
          </a:prstGeom>
          <a:solidFill>
            <a:schemeClr val="accent6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FAA8D9-58E5-404C-9D3D-A5F3B784338F}"/>
              </a:ext>
            </a:extLst>
          </p:cNvPr>
          <p:cNvSpPr/>
          <p:nvPr/>
        </p:nvSpPr>
        <p:spPr>
          <a:xfrm>
            <a:off x="0" y="3428999"/>
            <a:ext cx="12192000" cy="34290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82FB99-34EE-4E64-BD4E-3624D65F0BC5}"/>
              </a:ext>
            </a:extLst>
          </p:cNvPr>
          <p:cNvSpPr txBox="1"/>
          <p:nvPr/>
        </p:nvSpPr>
        <p:spPr>
          <a:xfrm>
            <a:off x="5061319" y="2413334"/>
            <a:ext cx="54569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6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4FCD9B-B67B-4116-8954-218F698F66F9}"/>
              </a:ext>
            </a:extLst>
          </p:cNvPr>
          <p:cNvSpPr txBox="1"/>
          <p:nvPr/>
        </p:nvSpPr>
        <p:spPr>
          <a:xfrm>
            <a:off x="5971824" y="3418110"/>
            <a:ext cx="5220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2-1. </a:t>
            </a:r>
            <a:r>
              <a:rPr lang="ko-KR" altLang="en-US" sz="4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주요 서비스</a:t>
            </a:r>
            <a:endParaRPr lang="en-US" altLang="ko-KR" sz="40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4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2-2. </a:t>
            </a:r>
            <a:r>
              <a:rPr lang="ko-KR" altLang="en-US" sz="4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구성 요소</a:t>
            </a:r>
            <a:endParaRPr lang="en-US" altLang="ko-KR" sz="40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EA88933-77D6-48DF-8BF1-98A7053D5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462" y="2262511"/>
            <a:ext cx="2311200" cy="23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8931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rgbClr val="FFFFFF"/>
      </a:lt1>
      <a:dk2>
        <a:srgbClr val="000040"/>
      </a:dk2>
      <a:lt2>
        <a:srgbClr val="E7E6E6"/>
      </a:lt2>
      <a:accent1>
        <a:srgbClr val="000080"/>
      </a:accent1>
      <a:accent2>
        <a:srgbClr val="50078C"/>
      </a:accent2>
      <a:accent3>
        <a:srgbClr val="2F0896"/>
      </a:accent3>
      <a:accent4>
        <a:srgbClr val="082D96"/>
      </a:accent4>
      <a:accent5>
        <a:srgbClr val="F5F5DC"/>
      </a:accent5>
      <a:accent6>
        <a:srgbClr val="FFC107"/>
      </a:accent6>
      <a:hlink>
        <a:srgbClr val="0563C1"/>
      </a:hlink>
      <a:folHlink>
        <a:srgbClr val="954F72"/>
      </a:folHlink>
    </a:clrScheme>
    <a:fontScheme name="메이플스토리">
      <a:majorFont>
        <a:latin typeface="메이플스토리 OTF"/>
        <a:ea typeface="메이플스토리"/>
        <a:cs typeface=""/>
      </a:majorFont>
      <a:minorFont>
        <a:latin typeface="메이플스토리 OTF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986</TotalTime>
  <Words>650</Words>
  <Application>Microsoft Office PowerPoint</Application>
  <PresentationFormat>와이드스크린</PresentationFormat>
  <Paragraphs>118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메이플스토리</vt:lpstr>
      <vt:lpstr>Arial</vt:lpstr>
      <vt:lpstr>나눔스퀘어라운드 ExtraBold</vt:lpstr>
      <vt:lpstr>나눔스퀘어라운드 Regular</vt:lpstr>
      <vt:lpstr>나눔스퀘어라운드 Bold</vt:lpstr>
      <vt:lpstr>맑은 고딕</vt:lpstr>
      <vt:lpstr>메이플스토리 OTF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석 혜린</dc:creator>
  <cp:lastModifiedBy>석 혜린</cp:lastModifiedBy>
  <cp:revision>103</cp:revision>
  <dcterms:created xsi:type="dcterms:W3CDTF">2020-06-30T14:42:00Z</dcterms:created>
  <dcterms:modified xsi:type="dcterms:W3CDTF">2020-07-01T17:53:37Z</dcterms:modified>
</cp:coreProperties>
</file>